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5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3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2" name="Picture 12" descr="http://s3.pic4you.ru/allimage/y2013/10-24/12216/3925124.pn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 flipH="1">
            <a:off x="7715272" y="4000504"/>
            <a:ext cx="1285884" cy="271384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3.pic4you.ru/allimage/y2013/10-24/12216/3925124.png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Орфографическая 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Поют солов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и, эскадрил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 приземлилась, ад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ютант был храбрым, с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грают друзья, интер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ер продуман.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Игра на фортеп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яно, кинос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ёмка в павильоне, стоять на п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едестале, ш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лковая порт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ера, сэкономить сре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ства, р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яно защищать, найти из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ян, суб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ективное отношение.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 работу товарища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139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Нет ошибок                Три-пять ошибок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Более пяти ошибок Одна- две ошибки</a:t>
            </a:r>
          </a:p>
          <a:p>
            <a:pPr>
              <a:buNone/>
            </a:pPr>
            <a:r>
              <a:rPr lang="ru-RU" dirty="0" smtClean="0"/>
              <a:t>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  <a:endParaRPr lang="ru-RU" dirty="0"/>
          </a:p>
        </p:txBody>
      </p:sp>
      <p:pic>
        <p:nvPicPr>
          <p:cNvPr id="4" name="Picture 4" descr="C:\Users\Татьяна\Desktop\улыб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1820362" cy="1728192"/>
          </a:xfrm>
          <a:prstGeom prst="rect">
            <a:avLst/>
          </a:prstGeom>
          <a:noFill/>
        </p:spPr>
      </p:pic>
      <p:pic>
        <p:nvPicPr>
          <p:cNvPr id="5" name="Picture 2" descr="C:\Users\Татьяна\Desktop\задуматьс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46240"/>
            <a:ext cx="2411760" cy="2411760"/>
          </a:xfrm>
          <a:prstGeom prst="rect">
            <a:avLst/>
          </a:prstGeom>
          <a:noFill/>
        </p:spPr>
      </p:pic>
      <p:pic>
        <p:nvPicPr>
          <p:cNvPr id="6" name="Содержимое 3" descr="грустный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060848"/>
            <a:ext cx="1656184" cy="1656184"/>
          </a:xfrm>
          <a:prstGeom prst="rect">
            <a:avLst/>
          </a:prstGeom>
        </p:spPr>
      </p:pic>
      <p:pic>
        <p:nvPicPr>
          <p:cNvPr id="7" name="Picture 3" descr="C:\Users\Татьяна\Desktop\печальный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3" y="4507320"/>
            <a:ext cx="1800200" cy="1755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   Маленькая птица рьяно защищала своего птенца от хищника.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Второстепенные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Дополнение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Обстоятельство   </a:t>
            </a:r>
            <a:r>
              <a:rPr lang="ru-RU" sz="4000" dirty="0" smtClean="0"/>
              <a:t>                                                       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Для чего служит второстепенный член предложения.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какие вопросы отвечает.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К какому члену предложения относится.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Чем выражается.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подчёркивается в предложении.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908720"/>
          <a:ext cx="7632848" cy="4776370"/>
        </p:xfrm>
        <a:graphic>
          <a:graphicData uri="http://schemas.openxmlformats.org/drawingml/2006/table">
            <a:tbl>
              <a:tblPr/>
              <a:tblGrid>
                <a:gridCol w="1907813"/>
                <a:gridCol w="1907813"/>
                <a:gridCol w="1908611"/>
                <a:gridCol w="1908611"/>
              </a:tblGrid>
              <a:tr h="124198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второстепенных членов предложения и их признаки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Дополнение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Обстоятельство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обозначает?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 предмета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Место, время, причину, образ действия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какие вопросы отвечает?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Какой? Чей?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Вопросы косвенных падежей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Где? Когда? Почему? Как?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Чем выражено?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Прилагательное, местоимение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Существительное, местоимение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Наречие, существительное с предлогом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каких частей речи зависит?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существительных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глагола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глагола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подчёркивается?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Волнистой линией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Пунктирной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Штрих-пунктирной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14327" y="-1"/>
            <a:ext cx="7115346" cy="85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Второстепенные члены предложения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Оцените свои знания по теме значками на полях тетради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9600" dirty="0" smtClean="0"/>
              <a:t>+ </a:t>
            </a:r>
            <a:r>
              <a:rPr lang="ru-RU" dirty="0" smtClean="0"/>
              <a:t>всё понятно</a:t>
            </a:r>
          </a:p>
          <a:p>
            <a:pPr>
              <a:buNone/>
            </a:pPr>
            <a:r>
              <a:rPr lang="ru-RU" sz="9600" dirty="0" smtClean="0"/>
              <a:t>+- </a:t>
            </a:r>
            <a:r>
              <a:rPr lang="ru-RU" dirty="0" smtClean="0"/>
              <a:t>не уверен в своих знаниях</a:t>
            </a:r>
          </a:p>
          <a:p>
            <a:pPr>
              <a:buNone/>
            </a:pPr>
            <a:r>
              <a:rPr lang="ru-RU" sz="9600" dirty="0" smtClean="0"/>
              <a:t>! </a:t>
            </a:r>
            <a:r>
              <a:rPr lang="ru-RU" dirty="0" smtClean="0"/>
              <a:t>необходимо повторить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Упр. 40 или 44.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Теоретический материал на стр. 38-39 – перечитать.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357158" y="1916832"/>
            <a:ext cx="8358247" cy="3798546"/>
            <a:chOff x="607288" y="-815361"/>
            <a:chExt cx="7925152" cy="565951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23845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Monotype Corsiva" pitchFamily="66" charset="0"/>
                </a:rPr>
                <a:t>Вы можете использовать </a:t>
              </a: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Monotype Corsiva" pitchFamily="66" charset="0"/>
                </a:rPr>
                <a:t>данное оформление </a:t>
              </a: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Monotype Corsiva" pitchFamily="66" charset="0"/>
                </a:rPr>
                <a:t>для создания своих презентаций, </a:t>
              </a: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Monotype Corsiva" pitchFamily="66" charset="0"/>
                </a:rPr>
                <a:t>но в своей презентации вы должны указать </a:t>
              </a: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Monotype Corsiva" pitchFamily="66" charset="0"/>
                </a:rPr>
                <a:t>источник шаблона: </a:t>
              </a:r>
            </a:p>
            <a:p>
              <a:pPr algn="ctr">
                <a:defRPr/>
              </a:pPr>
              <a:endParaRPr lang="ru-RU" sz="800" dirty="0">
                <a:solidFill>
                  <a:srgbClr val="00B0F0"/>
                </a:solidFill>
                <a:latin typeface="Monotype Corsiva" pitchFamily="66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2699547" y="4196516"/>
              <a:ext cx="3628503" cy="647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prstClr val="black"/>
                  </a:solidFill>
                  <a:latin typeface="Monotype Corsiva" pitchFamily="66" charset="0"/>
                </a:rPr>
                <a:t>Сайт </a:t>
              </a:r>
              <a:r>
                <a:rPr lang="en-US" sz="2000" b="1" dirty="0">
                  <a:solidFill>
                    <a:prstClr val="black"/>
                  </a:solidFill>
                  <a:latin typeface="Monotype Corsiva" pitchFamily="66" charset="0"/>
                  <a:hlinkClick r:id="rId2"/>
                </a:rPr>
                <a:t>http://linda6035.ucoz.ru/</a:t>
              </a:r>
              <a:r>
                <a:rPr lang="ru-RU" sz="2000" b="1" dirty="0">
                  <a:solidFill>
                    <a:prstClr val="black"/>
                  </a:solidFill>
                  <a:latin typeface="Monotype Corsiva" pitchFamily="66" charset="0"/>
                </a:rPr>
                <a:t>    </a:t>
              </a:r>
              <a:r>
                <a:rPr lang="ru-RU" sz="2000" b="1" i="1" dirty="0">
                  <a:solidFill>
                    <a:prstClr val="black"/>
                  </a:solidFill>
                  <a:latin typeface="Monotype Corsiva" pitchFamily="66" charset="0"/>
                </a:rPr>
                <a:t>  </a:t>
              </a:r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85720" y="1000108"/>
            <a:ext cx="8577953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Чернильница с пером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http://s3.pic4you.ru/allimage/y2013/10-24/12216/3925124.png</a:t>
            </a: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259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Орфографическая минутка</vt:lpstr>
      <vt:lpstr>Оцени работу товарища</vt:lpstr>
      <vt:lpstr>Презентация PowerPoint</vt:lpstr>
      <vt:lpstr>Второстепенные члены предложения</vt:lpstr>
      <vt:lpstr> План</vt:lpstr>
      <vt:lpstr>Презентация PowerPoint</vt:lpstr>
      <vt:lpstr>Оцените свои знания по теме значками на полях тетради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Tatyana</cp:lastModifiedBy>
  <cp:revision>22</cp:revision>
  <dcterms:created xsi:type="dcterms:W3CDTF">2014-06-24T15:51:35Z</dcterms:created>
  <dcterms:modified xsi:type="dcterms:W3CDTF">2016-01-18T19:40:03Z</dcterms:modified>
</cp:coreProperties>
</file>