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3" r:id="rId5"/>
    <p:sldId id="258" r:id="rId6"/>
    <p:sldId id="259" r:id="rId7"/>
    <p:sldId id="264" r:id="rId8"/>
    <p:sldId id="260" r:id="rId9"/>
    <p:sldId id="274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695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4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6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1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2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9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0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A9E9-0DEE-4101-97AC-EF2F90CB4D0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76DE-FD6E-410B-B67E-80D35278E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7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Зачётная </a:t>
            </a:r>
            <a:r>
              <a:rPr lang="ru-RU" sz="2700" b="1" dirty="0" smtClean="0"/>
              <a:t>работа по теме:</a:t>
            </a:r>
            <a:br>
              <a:rPr lang="ru-RU" sz="2700" b="1" dirty="0" smtClean="0"/>
            </a:br>
            <a:r>
              <a:rPr lang="ru-RU" sz="2200" b="1" dirty="0" smtClean="0"/>
              <a:t>«</a:t>
            </a:r>
            <a:r>
              <a:rPr lang="ru-RU" sz="2700" b="1" dirty="0" smtClean="0"/>
              <a:t>Проект «Мини-музей «Город Снеговиков» – как одна из форм работы с родителями в условиях реализации ФГОС в дошкольном образовательном учреждении»</a:t>
            </a:r>
            <a:br>
              <a:rPr lang="ru-RU" sz="27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83284" y="3356992"/>
            <a:ext cx="4837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                                  Слушателя КП</a:t>
            </a:r>
          </a:p>
          <a:p>
            <a:pPr algn="ctr"/>
            <a:r>
              <a:rPr lang="ru-RU" b="1" dirty="0" smtClean="0"/>
              <a:t>«Теория и методика обучения (дошкольная педагогика)» </a:t>
            </a:r>
          </a:p>
          <a:p>
            <a:pPr algn="just"/>
            <a:r>
              <a:rPr lang="ru-RU" b="1" dirty="0" smtClean="0"/>
              <a:t>Воспитателя ГБОУ школа №297 (дошкольное отделение)  Пушкинского района</a:t>
            </a:r>
          </a:p>
          <a:p>
            <a:pPr algn="just"/>
            <a:r>
              <a:rPr lang="ru-RU" b="1" dirty="0" smtClean="0"/>
              <a:t>Ситниковой Юлии  Алексеевны 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5791036"/>
            <a:ext cx="3117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2015 год</a:t>
            </a:r>
            <a:endParaRPr lang="ru-RU" sz="1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04664"/>
            <a:ext cx="7560840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j-lt"/>
              </a:rPr>
              <a:t>Санкт-Петербургская академия</a:t>
            </a:r>
          </a:p>
          <a:p>
            <a:pPr algn="ctr"/>
            <a:r>
              <a:rPr lang="ru-RU" sz="1400" b="1" dirty="0">
                <a:latin typeface="+mj-lt"/>
              </a:rPr>
              <a:t>п</a:t>
            </a:r>
            <a:r>
              <a:rPr lang="ru-RU" sz="1400" b="1" dirty="0" smtClean="0">
                <a:latin typeface="+mj-lt"/>
              </a:rPr>
              <a:t>остдипломного педагогического образования</a:t>
            </a:r>
          </a:p>
          <a:p>
            <a:pPr algn="ctr"/>
            <a:r>
              <a:rPr lang="ru-RU" sz="1400" b="1" dirty="0" smtClean="0">
                <a:latin typeface="+mj-lt"/>
              </a:rPr>
              <a:t>Институт детства</a:t>
            </a:r>
          </a:p>
          <a:p>
            <a:pPr algn="ctr"/>
            <a:r>
              <a:rPr lang="ru-RU" sz="1400" b="1" dirty="0" smtClean="0">
                <a:latin typeface="+mj-lt"/>
              </a:rPr>
              <a:t>Кафедра семьи</a:t>
            </a:r>
            <a:endParaRPr lang="ru-RU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039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СПАСИБО ЗА ВНИМАНИЕ!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7028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6"/>
            <a:ext cx="7776864" cy="504000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</a:t>
            </a:r>
            <a:r>
              <a:rPr lang="ru-RU" sz="7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педагоги, дети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возрастной группы (4-5 лет) и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родители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7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ведущему методу</a:t>
            </a: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информационно-практико-ориентированный проект.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7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«Ребёнок и окружающий мир».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7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участников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вся группа 25 человек.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7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длительности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средней продолжительности (декабрь-январь).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Ребёнок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своей природе является исследователем мира, в который он пришёл, его первооткрывателем. Умение видеть, наблюдать, замечать, анализировать и размышлять формируется с самого раннего детства.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– это помочь детям исследовать предметный </a:t>
            </a: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мир.</a:t>
            </a:r>
            <a:r>
              <a:rPr lang="ru-RU" sz="7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Коллектив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ГБОУ постоянно находится в поиске современных образовательных форм и методов интенсивного обновления педагогического процесса, мы стараемся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такие условия, в которых ребенок смог бы 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 </a:t>
            </a:r>
            <a:r>
              <a:rPr lang="ru-RU" sz="7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самореализоваться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7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8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7200" dirty="0">
                <a:solidFill>
                  <a:srgbClr val="FF0000"/>
                </a:solidFill>
                <a:latin typeface="Calibri Light"/>
              </a:rPr>
              <a:t/>
            </a:r>
            <a:br>
              <a:rPr lang="ru-RU" sz="7200" dirty="0">
                <a:solidFill>
                  <a:srgbClr val="FF0000"/>
                </a:solidFill>
                <a:latin typeface="Calibri Light"/>
              </a:rPr>
            </a:b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SzPts val="1000"/>
              <a:buNone/>
              <a:tabLst>
                <a:tab pos="457200" algn="l"/>
              </a:tabLst>
            </a:pPr>
            <a:endParaRPr lang="ru-RU" sz="7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     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72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54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956" y="3717032"/>
            <a:ext cx="7596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000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sz="2000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sz="2000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sz="2000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sz="2000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37154"/>
            <a:ext cx="82605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440"/>
              </a:lnSpc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9956" y="548680"/>
            <a:ext cx="8116500" cy="583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Познакомив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на собрании с планированием образовательного процесса в ДОУ и, проведя опрос, мы выяснили, что не все дети были в музее, некоторые не знают что это такое, а родители не считают нужным водить детей дошкольного возраста в такие учреждения.</a:t>
            </a:r>
          </a:p>
          <a:p>
            <a:pPr lvl="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Как же привлечь внимание родителей к музеям? Прямая агитация здесь вряд ли поможет. Поэтому для начала мы решили создать собственный мини-музей.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Реализация сотрудничества педагогов и родителей через организацию совместной деятельности, в которой родители – не пассивные наблюдатели, а активные участники образовательного процесса.</a:t>
            </a:r>
          </a:p>
          <a:p>
            <a:pPr lvl="0"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мини-музея «Город Снеговиков».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появился Снеговик?</a:t>
            </a:r>
          </a:p>
          <a:p>
            <a:pPr lvl="0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Развитие у детей познавательного интереса к истории предмета, к музейному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искусству.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Создание условий, раскрывающих интеллектуальный и творческий потенциал дошкольников, ориентированных на диалогическое взаимодействие детей, родителей и педагогов.</a:t>
            </a:r>
          </a:p>
          <a:p>
            <a:pPr lvl="0" algn="just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5165" y="3707749"/>
            <a:ext cx="83529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2000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/>
            <a:endParaRPr lang="ru-RU" sz="2000" u="sng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39552" y="2293715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5165" y="260648"/>
            <a:ext cx="7596000" cy="63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Прогнозируемый результат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кругозора, формирование представления о мини – музеях;</a:t>
            </a:r>
          </a:p>
          <a:p>
            <a:pPr lvl="0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самостоятельно анализировать и систематизировать полученные знания;</a:t>
            </a:r>
          </a:p>
          <a:p>
            <a:pPr lvl="0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самооценки детей;</a:t>
            </a: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родителей как участников педагогического процесса детского сада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Tx/>
              <a:buChar char="-"/>
              <a:defRPr/>
            </a:pPr>
            <a:endParaRPr lang="ru-RU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проведения итогового мероприятия: 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осуг «До свидания, Снеговик!»</a:t>
            </a:r>
          </a:p>
          <a:p>
            <a:pPr lvl="0" algn="just">
              <a:defRPr/>
            </a:pP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</a:t>
            </a: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групповое помещение детского сада.</a:t>
            </a:r>
          </a:p>
          <a:p>
            <a:pPr lvl="0">
              <a:defRPr/>
            </a:pP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0" indent="-400050" algn="just">
              <a:buAutoNum type="romanUcPeriod"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</a:p>
          <a:p>
            <a:pPr lvl="0" algn="just"/>
            <a:r>
              <a:rPr lang="ru-RU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 проблемы</a:t>
            </a:r>
            <a:endParaRPr lang="ru-RU" i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Все дети зимой любят лепить снеговиков.</a:t>
            </a:r>
          </a:p>
          <a:p>
            <a:pPr lvl="0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вопросы: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 где появились первые снеговики? Как они выглядели? Что они обозначали?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 современные снеговики? Из каких материалов их изготавливают?</a:t>
            </a:r>
          </a:p>
          <a:p>
            <a:pPr lvl="0" algn="just"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Совместное решение детей и педагогов: используя всевозможные источники, найти ответы на поставленные вопросы.</a:t>
            </a:r>
          </a:p>
          <a:p>
            <a:pPr lvl="0">
              <a:defRPr/>
            </a:pP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064896" cy="558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Составление плана действий (вместе с детьми)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Поискать информацию о снеговиках в Интернете.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Принести снеговиков, имеющихся дома, для рассматривания в группе.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Привлечь к поиску материала родителей.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Изучить, рассмотреть найденный материал.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Рассмотреть поделки снеговиков из разных материалов в иллюстрациях.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6. Изготовить дома, вместе с родителями интересную поделку, композицию.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7. Подобрать загадки, сказки о снеговиках, атрибуты для игровой деятельности детей.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8. Подобрать материал для продуктивной и изобразительной деятельности детей.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9. Создать мини-музей снеговика.</a:t>
            </a: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II.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плана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Для реализации проекта было разработано перспективное планирование, составленное с учётом программы «От рождения до школы» под редакцией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Н.Е.Вераксы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Т.С. Комаровой,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М.А.Васильевой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Поставленная проблема путём её интеграции в образовательные области программы была успешно решена, а вместе с ней достигнута цель проекта – создание мини-музея.</a:t>
            </a:r>
          </a:p>
          <a:p>
            <a:pPr lvl="0" algn="just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2656"/>
            <a:ext cx="7704856" cy="417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Познавательное развитие: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Тема «Откуда появился Снеговик?», «Вот это Снеговик!».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Дидактические игры «Узнай Снеговика», «Найдём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Снеговичка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«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Противоположности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«Составь и назови», «Подбери правильно», «Подбери по цвету».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Тема (ФЭМП) «В гости к Снеговику». Д/и с обручами «Найди свой домик».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Игры-экспериментирования с водой, со снегом «Угостим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Снеговичка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Оформление мини-музея «Город Снеговиков». </a:t>
            </a:r>
          </a:p>
          <a:p>
            <a:pPr lvl="0"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Художественно-эстетическое развитие: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Лепка из пластилина; аппликация из бумажных салфеток.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Выставка детских рисунков.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Чтение стихотворения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А.Шибаева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«Сосулька»,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А.Барто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«Не одна». Чтение сказки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В.Сутеева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«Снеговик-почтовик».</a:t>
            </a:r>
          </a:p>
          <a:p>
            <a:pPr lvl="0" algn="ctr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23886" y="4725144"/>
            <a:ext cx="3282261" cy="142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992888" cy="259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Речевое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развитие: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Составление описательных рассказов. Речевые упражнение «Какой Снеговик?». Придумывание сказок и историй. Пальчиковая гимнастика «Погреем пальчики».</a:t>
            </a:r>
          </a:p>
          <a:p>
            <a:endParaRPr lang="ru-RU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</a:p>
          <a:p>
            <a:endParaRPr lang="ru-RU" dirty="0"/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-4068" b="-1752"/>
          <a:stretch/>
        </p:blipFill>
        <p:spPr>
          <a:xfrm>
            <a:off x="899592" y="3266986"/>
            <a:ext cx="2543820" cy="1788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4451" y="3501011"/>
            <a:ext cx="1782281" cy="2740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9378" y="4005064"/>
            <a:ext cx="3048000" cy="1554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86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04664"/>
            <a:ext cx="7848872" cy="47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Создание мини-музея позволило представить разнообразие видов снеговиков,  и узнать из каких материалов их делают.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Участие в проекте способствовало повышению познавательной активности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 их родителей. 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Проект оказался интересным для всех его участников 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родители стали посещать музей с детьми, интересоваться его выставками, активно помогают в организации выставок в группе. А мини-музей стал неотъемлемой частью развивающей среды.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Проводимая работа позволяет повысить компетентность родителей в вопросах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родительских отношений.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Воспитание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ребенка невозможны без участия родителей. Чтобы они стали помощниками педагога, творчески развивались вместе с детьми, необходимо убедить их в том, что они способны на это, что нет увлекательнее и благороднее дела, чем учиться понимать своего ребенка, а поняв его, помогать во всем, быть терпеливыми и деликатными и тогда все получится.</a:t>
            </a: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632000" cy="58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1.Рыжова Н., Ларионова Г.,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Мини-музеи в детском саду. – М., 2008.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2.Путеводитель по ФГОС дошкольного образования в таблицах и схемах/ Под общ. Ред. М.Е.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Мерховкиной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А.Н.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Атаровой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СПб.: КАРО, 2015.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3.Байдина Е.А. Мини-музей в ДОУ как средство патриотического воспитания// Справочник ст. воспитателя. – 2013 - № 2. - с.32-37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4.Трунова М. Секреты музейной педагогики: из опыта работы// Дошкольное воспитание – 2006. - № 4 – с.38-42.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Г.Г. Методические рекомендации к наглядно-дидактическому пособию «Развитие речи в детском саду». Для занятий с детьми 3-4 лет. – М.: «Мозаика-Синтез», 2010.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Петрова Т.И., Петрова Е.С. Игры и занятия по развитию речи дошкольников. Кн.1. Младшая и средняя группа. – М.: Школьная Пресса, 2008.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Малышева А.Н. Аппликация в детском саду. – М.: «Мозаика-Синтез», 2013.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Горькова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Л.Г., Кочергина А.В., Обухова Л.А.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Сценарии по экологическому воспитанию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дошкольников. -  М.: Изд-во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2005.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Алябьева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Е.А.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Тематические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дни и недели в детском саду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-  М.: Творческий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 «Сфера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2005.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55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1047</Words>
  <Application>Microsoft Office PowerPoint</Application>
  <PresentationFormat>Экран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Зачётная работа по теме: «Проект «Мини-музей «Город Снеговиков» – как одна из форм работы с родителями в условиях реализации ФГОС в дошкольном образовательном учреждении»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126</cp:revision>
  <dcterms:created xsi:type="dcterms:W3CDTF">2015-05-26T10:52:10Z</dcterms:created>
  <dcterms:modified xsi:type="dcterms:W3CDTF">2016-01-19T17:38:43Z</dcterms:modified>
</cp:coreProperties>
</file>