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5B9-6600-491C-A720-FF6DA37AEF9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99193C-FA6C-44D9-92C8-A9E893DD7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5B9-6600-491C-A720-FF6DA37AEF9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93C-FA6C-44D9-92C8-A9E893DD7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5B9-6600-491C-A720-FF6DA37AEF9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93C-FA6C-44D9-92C8-A9E893DD7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5B9-6600-491C-A720-FF6DA37AEF9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99193C-FA6C-44D9-92C8-A9E893DD7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5B9-6600-491C-A720-FF6DA37AEF9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93C-FA6C-44D9-92C8-A9E893DD79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5B9-6600-491C-A720-FF6DA37AEF9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93C-FA6C-44D9-92C8-A9E893DD7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5B9-6600-491C-A720-FF6DA37AEF9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899193C-FA6C-44D9-92C8-A9E893DD79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5B9-6600-491C-A720-FF6DA37AEF9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93C-FA6C-44D9-92C8-A9E893DD7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5B9-6600-491C-A720-FF6DA37AEF9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93C-FA6C-44D9-92C8-A9E893DD7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5B9-6600-491C-A720-FF6DA37AEF9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93C-FA6C-44D9-92C8-A9E893DD7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5B9-6600-491C-A720-FF6DA37AEF9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193C-FA6C-44D9-92C8-A9E893DD79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0A95B9-6600-491C-A720-FF6DA37AEF95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99193C-FA6C-44D9-92C8-A9E893DD79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ian.ru/personal/20060421/4673361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news.bbc.co.uk/2/hi/in_depth/uk/2001/birthday_honours_2001/1390951.s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uropestory.ru/floras-445-1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ian.ru/society/20070206/6030484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lenta.ru/lib/1416794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lingvotech.com/eliz_i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Королева </a:t>
            </a:r>
            <a:r>
              <a:rPr lang="ru-RU" dirty="0" err="1" smtClean="0"/>
              <a:t>елизавета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Admin\Рабочий стол\презентация\680-hrhqueenelizabethseco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70951" cy="3060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4_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928670"/>
            <a:ext cx="485944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8991600" cy="24288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Еще с юности Елизавета II является поклонницей собак благородной охотничьей породы </a:t>
            </a:r>
            <a:r>
              <a:rPr lang="ru-RU" dirty="0" err="1" smtClean="0"/>
              <a:t>корги</a:t>
            </a:r>
            <a:r>
              <a:rPr lang="ru-RU" dirty="0" smtClean="0"/>
              <a:t>, несколько из которых постоянно сопровождают ее на отдыхе. Королева также вывела новую породу собак - </a:t>
            </a:r>
            <a:r>
              <a:rPr lang="ru-RU" dirty="0" err="1" smtClean="0"/>
              <a:t>дорги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42" name="Picture 2" descr="C:\Documents and Settings\Admin\Рабочий стол\презентация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54366" cy="4113519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презентация\33336272-63163627_02queenelizabethii18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28"/>
            <a:ext cx="4891081" cy="3840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929198"/>
            <a:ext cx="8686800" cy="19288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Другой страстью королевы являются лошади и скачки. Она сама является хорошей наездницей и каждый год с интересом наблюдает за главными соревнованиями, а также разводит лошадей в своих конюшнях.</a:t>
            </a:r>
          </a:p>
          <a:p>
            <a:endParaRPr lang="ru-RU" dirty="0"/>
          </a:p>
        </p:txBody>
      </p:sp>
      <p:pic>
        <p:nvPicPr>
          <p:cNvPr id="11266" name="Picture 2" descr="C:\Documents and Settings\Admin\Рабочий стол\презентация\visit-korolevi-32-830x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75647" cy="3429000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презентация\87949488_1338879535_korole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3905242" cy="4874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14818"/>
            <a:ext cx="8991600" cy="2643182"/>
          </a:xfrm>
        </p:spPr>
        <p:txBody>
          <a:bodyPr/>
          <a:lstStyle/>
          <a:p>
            <a:r>
              <a:rPr lang="ru-RU" dirty="0" smtClean="0"/>
              <a:t>Королева </a:t>
            </a:r>
            <a:r>
              <a:rPr lang="ru-RU" dirty="0" smtClean="0">
                <a:hlinkClick r:id="rId2"/>
              </a:rPr>
              <a:t>свободно говорит по-французски</a:t>
            </a:r>
            <a:r>
              <a:rPr lang="ru-RU" dirty="0" smtClean="0"/>
              <a:t> и во время визитов и аудиенций с представителями </a:t>
            </a:r>
            <a:r>
              <a:rPr lang="ru-RU" dirty="0" err="1" smtClean="0"/>
              <a:t>франкофонных</a:t>
            </a:r>
            <a:r>
              <a:rPr lang="ru-RU" dirty="0" smtClean="0"/>
              <a:t> стран обходится без переводчика.</a:t>
            </a:r>
          </a:p>
          <a:p>
            <a:endParaRPr lang="ru-RU" dirty="0"/>
          </a:p>
        </p:txBody>
      </p:sp>
      <p:pic>
        <p:nvPicPr>
          <p:cNvPr id="12290" name="Picture 2" descr="C:\Documents and Settings\Admin\Рабочий стол\презентация\1328505668_56719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4987762" cy="3143248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Рабочий стол\презентация\que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66"/>
            <a:ext cx="3831101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29066"/>
            <a:ext cx="9144000" cy="2928934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/>
              <a:t>Королева Великобритании Елизавета II (</a:t>
            </a:r>
            <a:r>
              <a:rPr lang="ru-RU" dirty="0" err="1" smtClean="0"/>
              <a:t>Queen</a:t>
            </a:r>
            <a:r>
              <a:rPr lang="ru-RU" dirty="0" smtClean="0"/>
              <a:t> </a:t>
            </a:r>
            <a:r>
              <a:rPr lang="ru-RU" dirty="0" err="1" smtClean="0"/>
              <a:t>Elizabeth</a:t>
            </a:r>
            <a:r>
              <a:rPr lang="ru-RU" dirty="0" smtClean="0"/>
              <a:t> II) родилась 21 апреля 1926 г. в Лондоне в семье герцога и герцогини Йоркских.</a:t>
            </a:r>
          </a:p>
          <a:p>
            <a:pPr fontAlgn="base"/>
            <a:r>
              <a:rPr lang="ru-RU" dirty="0" smtClean="0"/>
              <a:t>Свой настоящий день рождения королева Елизавета обычно отмечает в семейном кругу, в то время как официальный день рождения монарха в Великобритании отмечается в июне красочным военным парадом в центре Лондона.</a:t>
            </a:r>
          </a:p>
          <a:p>
            <a:pPr fontAlgn="base"/>
            <a:r>
              <a:rPr lang="ru-RU" dirty="0" smtClean="0"/>
              <a:t>По традиции, установленной в начале ХХ века королем Эдуардом VII, день рождения монарха празднуется в Великобритании </a:t>
            </a:r>
            <a:r>
              <a:rPr lang="ru-RU" dirty="0" smtClean="0">
                <a:hlinkClick r:id="rId2"/>
              </a:rPr>
              <a:t>в одну из суббот июня</a:t>
            </a:r>
            <a:r>
              <a:rPr lang="ru-RU" dirty="0" smtClean="0"/>
              <a:t> - в зависимости от погоды (король выбрал эту дату потому, что в июне погода не может испортить всенародный праздник).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Documents and Settings\Admin\Рабочий стол\презентация\queen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24" y="0"/>
            <a:ext cx="3970974" cy="30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42852"/>
            <a:ext cx="4205286" cy="67151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Принцесса Елизавета Александра Мэри Виндзор (</a:t>
            </a:r>
            <a:r>
              <a:rPr lang="ru-RU" dirty="0" err="1" smtClean="0"/>
              <a:t>Elizabeth</a:t>
            </a:r>
            <a:r>
              <a:rPr lang="ru-RU" dirty="0" smtClean="0"/>
              <a:t> </a:t>
            </a:r>
            <a:r>
              <a:rPr lang="ru-RU" dirty="0" err="1" smtClean="0"/>
              <a:t>Alexandra</a:t>
            </a:r>
            <a:r>
              <a:rPr lang="ru-RU" dirty="0" smtClean="0"/>
              <a:t> </a:t>
            </a:r>
            <a:r>
              <a:rPr lang="ru-RU" dirty="0" err="1" smtClean="0"/>
              <a:t>Mary</a:t>
            </a:r>
            <a:r>
              <a:rPr lang="ru-RU" dirty="0" smtClean="0"/>
              <a:t> </a:t>
            </a:r>
            <a:r>
              <a:rPr lang="ru-RU" dirty="0" err="1" smtClean="0"/>
              <a:t>Windsor</a:t>
            </a:r>
            <a:r>
              <a:rPr lang="ru-RU" dirty="0" smtClean="0"/>
              <a:t>), так звали при рождении будущую королеву, из династии </a:t>
            </a:r>
            <a:r>
              <a:rPr lang="ru-RU" dirty="0" err="1" smtClean="0"/>
              <a:t>Виндзоров</a:t>
            </a:r>
            <a:r>
              <a:rPr lang="ru-RU" dirty="0" smtClean="0"/>
              <a:t>. Она старшая дочь герцога Йоркского Георга, будущего короля Великобритании Георга VI (1895-1952) и леди Елизаветы </a:t>
            </a:r>
            <a:r>
              <a:rPr lang="ru-RU" dirty="0" err="1" smtClean="0"/>
              <a:t>Боуз-Лайон</a:t>
            </a:r>
            <a:r>
              <a:rPr lang="ru-RU" dirty="0" smtClean="0"/>
              <a:t> (1900-2002). Елизавета получила хорошее домашнее образование, кроме обычных школьных предметов ей преподавали основы экономики, юриспруденцию и конституционное право. В программу обучения входили также уроки конной езды, танцев и музыки. С дворцовым этикетом её знакомила мать.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презентация\q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17664" cy="44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072098" cy="664371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 smtClean="0"/>
              <a:t>После отречения дяди - короля Эдуарда VIII и вступления отца на престол в декабре 1936 года, 10-летняя Елизавета стала наследницей британского престола и переехала с родителями из </a:t>
            </a:r>
            <a:r>
              <a:rPr lang="ru-RU" dirty="0" err="1" smtClean="0"/>
              <a:t>Кенсингтона</a:t>
            </a:r>
            <a:r>
              <a:rPr lang="ru-RU" dirty="0" smtClean="0"/>
              <a:t> в Букингемский дворец.</a:t>
            </a:r>
          </a:p>
          <a:p>
            <a:pPr fontAlgn="base"/>
            <a:r>
              <a:rPr lang="ru-RU" dirty="0" smtClean="0"/>
              <a:t>Готовясь к политической жизни, будущая королева </a:t>
            </a:r>
            <a:r>
              <a:rPr lang="ru-RU" dirty="0" smtClean="0">
                <a:hlinkClick r:id="rId2"/>
              </a:rPr>
              <a:t>стала посещать занятия по конституционной истории</a:t>
            </a:r>
            <a:r>
              <a:rPr lang="ru-RU" dirty="0" smtClean="0"/>
              <a:t> в Итонском колледже.</a:t>
            </a:r>
          </a:p>
          <a:p>
            <a:pPr fontAlgn="base"/>
            <a:r>
              <a:rPr lang="ru-RU" dirty="0" smtClean="0"/>
              <a:t>В начале войны в 1939 г. их эвакуировали в </a:t>
            </a:r>
            <a:r>
              <a:rPr lang="ru-RU" dirty="0" err="1" smtClean="0"/>
              <a:t>Виндзорский</a:t>
            </a:r>
            <a:r>
              <a:rPr lang="ru-RU" dirty="0" smtClean="0"/>
              <a:t> дворец.</a:t>
            </a:r>
          </a:p>
          <a:p>
            <a:endParaRPr lang="ru-RU" dirty="0"/>
          </a:p>
        </p:txBody>
      </p:sp>
      <p:pic>
        <p:nvPicPr>
          <p:cNvPr id="4098" name="Picture 2" descr="C:\Documents and Settings\Admin\Рабочий стол\презентация\2601e7ec17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86" y="285728"/>
            <a:ext cx="2721780" cy="50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071810"/>
            <a:ext cx="5348294" cy="378619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/>
              <a:t>Близкое знакомство Елизаветы с монаршими обязанностями началось в 1944 г., когда она стала членом Государственного совета и начала приобщаться к делам, замещая Георга VI, когда тот отправился с поездкой по фронтам.</a:t>
            </a:r>
          </a:p>
          <a:p>
            <a:pPr fontAlgn="base"/>
            <a:r>
              <a:rPr lang="ru-RU" dirty="0" smtClean="0"/>
              <a:t>6 февраля 1952 г. Король Георг VI скончался от болезни легких. Елизавета, находившаяся в то время с мужем на отдыхе в Кении, в тот же день была объявлена королевой Великобритании.</a:t>
            </a:r>
          </a:p>
          <a:p>
            <a:pPr fontAlgn="base"/>
            <a:r>
              <a:rPr lang="ru-RU" dirty="0" smtClean="0"/>
              <a:t>Однако официальная церемония коронации Елизаветы в Вестминстерском аббатстве в Лондоне </a:t>
            </a:r>
            <a:r>
              <a:rPr lang="ru-RU" dirty="0" smtClean="0">
                <a:hlinkClick r:id="rId2"/>
              </a:rPr>
              <a:t>состоялась лишь год спустя</a:t>
            </a:r>
            <a:r>
              <a:rPr lang="ru-RU" dirty="0" smtClean="0"/>
              <a:t>, 2 июня 1953 г.</a:t>
            </a:r>
          </a:p>
          <a:p>
            <a:endParaRPr lang="ru-RU" dirty="0"/>
          </a:p>
        </p:txBody>
      </p:sp>
      <p:pic>
        <p:nvPicPr>
          <p:cNvPr id="5123" name="Picture 3" descr="C:\Documents and Settings\Admin\Рабочий стол\презентация\506951991588486969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66901" cy="4140000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презентация\queen_elizabeth_ii_19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0"/>
            <a:ext cx="2500330" cy="3109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90"/>
            <a:ext cx="8991600" cy="307181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 </a:t>
            </a:r>
          </a:p>
          <a:p>
            <a:r>
              <a:rPr lang="ru-RU" dirty="0" smtClean="0"/>
              <a:t>С этого времени она - Королева Елизавета II, глава государства Соединённого Королевства Великобритании и Северной Ирландии, </a:t>
            </a:r>
            <a:r>
              <a:rPr lang="ru-RU" dirty="0" smtClean="0">
                <a:hlinkClick r:id="rId2"/>
              </a:rPr>
              <a:t>также является королевой 15 государств Содружества</a:t>
            </a:r>
            <a:r>
              <a:rPr lang="ru-RU" dirty="0" smtClean="0"/>
              <a:t> (Австралия, Антигуа и </a:t>
            </a:r>
            <a:r>
              <a:rPr lang="ru-RU" dirty="0" err="1" smtClean="0"/>
              <a:t>Барбуда</a:t>
            </a:r>
            <a:r>
              <a:rPr lang="ru-RU" dirty="0" smtClean="0"/>
              <a:t>, Багамы, Барбадос, Белиз, Гренада, Канада, Новая Зеландия, Папуа - Новая Гвинея, Сент-Винсент и Гренадины, </a:t>
            </a:r>
            <a:r>
              <a:rPr lang="ru-RU" dirty="0" err="1" smtClean="0"/>
              <a:t>Сент-Китс</a:t>
            </a:r>
            <a:r>
              <a:rPr lang="ru-RU" dirty="0" smtClean="0"/>
              <a:t> и </a:t>
            </a:r>
            <a:r>
              <a:rPr lang="ru-RU" dirty="0" err="1" smtClean="0"/>
              <a:t>Невис</a:t>
            </a:r>
            <a:r>
              <a:rPr lang="ru-RU" dirty="0" smtClean="0"/>
              <a:t>, Сент-Люсия, Соломоновы Острова, Тувалу, Ямайка), глава Англиканской церкви, главнокомандующий вооружёнными силами и Лорд Острова Мэн. С 29 мая 1953 г. по 31 мая 1961 г. была также Королевой Южной Африки. </a:t>
            </a:r>
            <a:endParaRPr lang="ru-RU" dirty="0"/>
          </a:p>
        </p:txBody>
      </p:sp>
      <p:pic>
        <p:nvPicPr>
          <p:cNvPr id="6146" name="Picture 2" descr="C:\Documents and Settings\Admin\Рабочий стол\презентация\9518ffdcad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2833843" cy="3714776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презентация\1328696518_10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0"/>
            <a:ext cx="3857620" cy="3834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7562"/>
            <a:ext cx="8991600" cy="3286148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20 ноября 1947 г. Елизавета вышла замуж за своего дальнего родственника, являющегося, как и она, праправнуком королевы Виктории - принца Филиппа </a:t>
            </a:r>
            <a:r>
              <a:rPr lang="ru-RU" dirty="0" err="1" smtClean="0"/>
              <a:t>Маунтбеттена</a:t>
            </a:r>
            <a:r>
              <a:rPr lang="ru-RU" dirty="0" smtClean="0"/>
              <a:t>, сына греческого принца Андрея, который тогда был офицером британского флота. Она познакомилась с ним в 13 лет, когда Филипп был еще кадетом </a:t>
            </a:r>
            <a:r>
              <a:rPr lang="ru-RU" dirty="0" err="1" smtClean="0"/>
              <a:t>Дортмутского</a:t>
            </a:r>
            <a:r>
              <a:rPr lang="ru-RU" dirty="0" smtClean="0"/>
              <a:t> военно-морского училища. Став её супругом, Филипп получил титул герцога </a:t>
            </a:r>
            <a:r>
              <a:rPr lang="ru-RU" dirty="0" err="1" smtClean="0"/>
              <a:t>Эдинбургского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170" name="Picture 2" descr="C:\Documents and Settings\Admin\Рабочий стол\презентация\73870310_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01404" cy="2928934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презентация\Queen-Elizabeth-we_117003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456185" cy="2874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4752"/>
            <a:ext cx="8991600" cy="31432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их семье </a:t>
            </a:r>
            <a:r>
              <a:rPr lang="ru-RU" dirty="0" smtClean="0">
                <a:hlinkClick r:id="rId2"/>
              </a:rPr>
              <a:t>родилось четверо детей</a:t>
            </a:r>
            <a:r>
              <a:rPr lang="ru-RU" dirty="0" smtClean="0"/>
              <a:t>: наследник престола - старший сын Чарльз </a:t>
            </a:r>
            <a:r>
              <a:rPr lang="ru-RU" dirty="0" err="1" smtClean="0"/>
              <a:t>Филип</a:t>
            </a:r>
            <a:r>
              <a:rPr lang="ru-RU" dirty="0" smtClean="0"/>
              <a:t> Артур Георг, принц Уэльский (1948 г.р.); принцесса Анна Элизабет </a:t>
            </a:r>
            <a:r>
              <a:rPr lang="ru-RU" dirty="0" err="1" smtClean="0"/>
              <a:t>Элис</a:t>
            </a:r>
            <a:r>
              <a:rPr lang="ru-RU" dirty="0" smtClean="0"/>
              <a:t> Луиза (1950 г.р.); принц Эндрю Альберт </a:t>
            </a:r>
            <a:r>
              <a:rPr lang="ru-RU" dirty="0" err="1" smtClean="0"/>
              <a:t>Кристиан</a:t>
            </a:r>
            <a:r>
              <a:rPr lang="ru-RU" dirty="0" smtClean="0"/>
              <a:t> Эдвард, герцог Йоркский (1960 г.р.), Эдвард </a:t>
            </a:r>
            <a:r>
              <a:rPr lang="ru-RU" dirty="0" err="1" smtClean="0"/>
              <a:t>Энтони</a:t>
            </a:r>
            <a:r>
              <a:rPr lang="ru-RU" dirty="0" smtClean="0"/>
              <a:t> Ричард Луис, граф </a:t>
            </a:r>
            <a:r>
              <a:rPr lang="ru-RU" dirty="0" err="1" smtClean="0"/>
              <a:t>Уэссекский</a:t>
            </a:r>
            <a:r>
              <a:rPr lang="ru-RU" dirty="0" smtClean="0"/>
              <a:t> (1964 г.р.).</a:t>
            </a:r>
          </a:p>
          <a:p>
            <a:endParaRPr lang="ru-RU" dirty="0"/>
          </a:p>
        </p:txBody>
      </p:sp>
      <p:pic>
        <p:nvPicPr>
          <p:cNvPr id="8194" name="Picture 2" descr="C:\Documents and Settings\Admin\Рабочий стол\презентация\1968Royals_177844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51948" cy="2786058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презентация\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0"/>
            <a:ext cx="3792528" cy="3705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57628"/>
            <a:ext cx="8991600" cy="30003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2006 г. Букингемский дворец обнародовал 80 занимательных фактов из жизни королевы Великобритании Елизаветы II, благодаря чему стало известно, что королева увлекается фотографией, любит делать снимки членов своей семьи. В 1997 г. королева дала старт первому в истории интернет-сайту британской монархии.</a:t>
            </a:r>
          </a:p>
          <a:p>
            <a:endParaRPr lang="ru-RU" dirty="0"/>
          </a:p>
        </p:txBody>
      </p:sp>
      <p:pic>
        <p:nvPicPr>
          <p:cNvPr id="9218" name="Picture 2" descr="C:\Documents and Settings\Admin\Рабочий стол\презентация\casarealinglesa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660810" cy="3143248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презентация\Королевская_семья2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0"/>
            <a:ext cx="2357454" cy="363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395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Королева елизавета II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Королева елизавета II </dc:title>
  <dc:creator>Admin</dc:creator>
  <cp:lastModifiedBy>Admin</cp:lastModifiedBy>
  <cp:revision>6</cp:revision>
  <dcterms:created xsi:type="dcterms:W3CDTF">2012-10-24T10:56:35Z</dcterms:created>
  <dcterms:modified xsi:type="dcterms:W3CDTF">2012-11-22T18:31:46Z</dcterms:modified>
</cp:coreProperties>
</file>