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346" r:id="rId2"/>
    <p:sldId id="347" r:id="rId3"/>
    <p:sldId id="352" r:id="rId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EAFA14"/>
    <a:srgbClr val="FF3300"/>
    <a:srgbClr val="1BE200"/>
    <a:srgbClr val="00EA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1" autoAdjust="0"/>
    <p:restoredTop sz="94660"/>
  </p:normalViewPr>
  <p:slideViewPr>
    <p:cSldViewPr>
      <p:cViewPr varScale="1">
        <p:scale>
          <a:sx n="116" d="100"/>
          <a:sy n="116" d="100"/>
        </p:scale>
        <p:origin x="121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8830BCA-0F7E-4872-8812-E993E3DD11C4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32CC7D1-8301-4FA0-8726-4A1162704E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7135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FAAE8-F0A0-48E1-8FF6-A110AAAC0766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91DE0-4879-4D67-A811-460A456278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95E4D-184E-4F9A-B4B7-9DA8B32DCDB7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398BF-8BD7-41B5-A357-9BBC01EFFE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7AA95-217A-4122-BEDE-126E07C38309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F3CD6-8A25-4D1F-9B2C-5BC7D7323D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1EFD4-2191-4CF8-951B-C54320101122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CC2C4-C32D-4599-A514-3A4CE32DDC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179388" y="188913"/>
            <a:ext cx="8785225" cy="6480175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516AE-0562-4560-811C-C158B5F4A988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04097-878B-4987-91C5-17A3C0120C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1B878-072D-4807-AE38-694DEE0D7AAE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85231-8522-4604-A9A3-4A7B1AFBA3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B4391-75AD-470F-800A-01A0955884C6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8FF3D-3E11-41FD-B41D-295047637D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1A85A-8369-4FAA-8420-9898B0D38589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664B0-C6DF-4966-A556-B9C57E3C84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8C3AA-1D48-4529-B444-0CD6F3FDEE99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D28DA-D1B6-47AC-98E7-2904211EAB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AB832-D020-402D-BE56-2B163E246449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44ABC-0ADF-4218-AE2A-5F34D5F63C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71049-E0E7-4CFB-9253-4ECD837DF65C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88141-CFA2-44AA-9207-4142BF7E7D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документ 8"/>
          <p:cNvSpPr/>
          <p:nvPr userDrawn="1"/>
        </p:nvSpPr>
        <p:spPr>
          <a:xfrm rot="10800000">
            <a:off x="0" y="0"/>
            <a:ext cx="9144000" cy="6858000"/>
          </a:xfrm>
          <a:prstGeom prst="flowChartDocumen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A1EB55-20BF-4F99-8C00-2CDA6FA6929A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7A8FBA-0F52-4A17-BE17-8D95850005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>
                <a:solidFill>
                  <a:srgbClr val="A6A6A6"/>
                </a:solidFill>
                <a:ea typeface="Calibri" pitchFamily="34" charset="0"/>
                <a:cs typeface="Times New Roman" pitchFamily="18" charset="0"/>
              </a:rPr>
              <a:t>FokinaLida.75@mail.ru</a:t>
            </a:r>
          </a:p>
        </p:txBody>
      </p:sp>
      <p:pic>
        <p:nvPicPr>
          <p:cNvPr id="1031" name="Рисунок 7" descr="1.png"/>
          <p:cNvPicPr>
            <a:picLocks noChangeAspect="1"/>
          </p:cNvPicPr>
          <p:nvPr userDrawn="1"/>
        </p:nvPicPr>
        <p:blipFill>
          <a:blip r:embed="rId13"/>
          <a:srcRect r="4976"/>
          <a:stretch>
            <a:fillRect/>
          </a:stretch>
        </p:blipFill>
        <p:spPr bwMode="auto">
          <a:xfrm>
            <a:off x="0" y="4076700"/>
            <a:ext cx="9144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60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ransition spd="slow">
    <p:cover dir="l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" y="0"/>
            <a:ext cx="9144000" cy="6885384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716016" y="4149080"/>
            <a:ext cx="3666136" cy="15405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7200" b="1" dirty="0" smtClean="0">
                <a:solidFill>
                  <a:srgbClr val="FF0000"/>
                </a:solidFill>
              </a:rPr>
              <a:t>8 марта</a:t>
            </a:r>
          </a:p>
          <a:p>
            <a:r>
              <a:rPr lang="ru-RU" sz="7200" b="1" dirty="0" smtClean="0">
                <a:solidFill>
                  <a:srgbClr val="FF0000"/>
                </a:solidFill>
              </a:rPr>
              <a:t>2015 год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706814"/>
      </p:ext>
    </p:extLst>
  </p:cSld>
  <p:clrMapOvr>
    <a:masterClrMapping/>
  </p:clrMapOvr>
  <p:transition spd="slow">
    <p:cover dir="l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456" y="3068960"/>
            <a:ext cx="4645024" cy="3679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18358"/>
            <a:ext cx="3888432" cy="354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63462"/>
      </p:ext>
    </p:extLst>
  </p:cSld>
  <p:clrMapOvr>
    <a:masterClrMapping/>
  </p:clrMapOvr>
  <p:transition spd="slow">
    <p:cover dir="l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" y="2123855"/>
            <a:ext cx="4355976" cy="32669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140968"/>
            <a:ext cx="460851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327568"/>
      </p:ext>
    </p:extLst>
  </p:cSld>
  <p:clrMapOvr>
    <a:masterClrMapping/>
  </p:clrMapOvr>
  <p:transition spd="slow">
    <p:cover dir="l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1425</TotalTime>
  <Words>4</Words>
  <Application>Microsoft Office PowerPoint</Application>
  <PresentationFormat>Экран (4:3)</PresentationFormat>
  <Paragraphs>2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Алена Задорожная</cp:lastModifiedBy>
  <cp:revision>144</cp:revision>
  <dcterms:created xsi:type="dcterms:W3CDTF">2013-08-25T16:28:30Z</dcterms:created>
  <dcterms:modified xsi:type="dcterms:W3CDTF">2016-01-31T08:16:56Z</dcterms:modified>
</cp:coreProperties>
</file>