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1" r:id="rId8"/>
    <p:sldId id="270" r:id="rId9"/>
    <p:sldId id="274" r:id="rId10"/>
    <p:sldId id="263" r:id="rId11"/>
    <p:sldId id="273" r:id="rId12"/>
    <p:sldId id="275" r:id="rId13"/>
    <p:sldId id="272" r:id="rId14"/>
    <p:sldId id="271" r:id="rId15"/>
    <p:sldId id="276" r:id="rId16"/>
    <p:sldId id="26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ПРЕДМЕТНО-РАЗВИВАЮЩАЯ СРЕДА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В  ПОДГОТОВИТЕЛЬНОЙ ГРУППЕ  №12 «ФАНТАЗЕРЫ»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105400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ВОСПИТАТЕЛИ: ПЕШКОВА </a:t>
            </a:r>
            <a:r>
              <a:rPr lang="ru-RU" sz="2000" dirty="0" smtClean="0"/>
              <a:t>Е.В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ПИЧУЕВА </a:t>
            </a:r>
            <a:r>
              <a:rPr lang="ru-RU" sz="2000" dirty="0" smtClean="0"/>
              <a:t>Н.Г.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НАПРАВЛЕНИЕ: </a:t>
            </a:r>
            <a:r>
              <a:rPr lang="ru-RU" sz="2800" dirty="0" smtClean="0">
                <a:solidFill>
                  <a:srgbClr val="7030A0"/>
                </a:solidFill>
              </a:rPr>
              <a:t>СОЦИАЛЬНО - КОММУНИКАТИВНОЕ РАЗВИТИЕ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ЦЕНТР: «ИГРОВОЙ АКТИВНОСТИ»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:\6NNaFI2a-q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935163"/>
            <a:ext cx="3643338" cy="4389437"/>
          </a:xfrm>
          <a:prstGeom prst="rect">
            <a:avLst/>
          </a:prstGeom>
          <a:noFill/>
        </p:spPr>
      </p:pic>
      <p:pic>
        <p:nvPicPr>
          <p:cNvPr id="1029" name="Picture 5" descr="H:\KSIiUlUy_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143404" cy="442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ЦЕНТР:  «ПДД»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3000396" cy="43957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Малыш</a:t>
            </a:r>
            <a:r>
              <a:rPr lang="ru-RU" dirty="0" smtClean="0">
                <a:solidFill>
                  <a:srgbClr val="C00000"/>
                </a:solidFill>
              </a:rPr>
              <a:t>, запомни </a:t>
            </a:r>
            <a:r>
              <a:rPr lang="ru-RU" dirty="0" smtClean="0">
                <a:solidFill>
                  <a:srgbClr val="C00000"/>
                </a:solidFill>
              </a:rPr>
              <a:t>знаки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Дорожного </a:t>
            </a:r>
            <a:r>
              <a:rPr lang="ru-RU" dirty="0" smtClean="0">
                <a:solidFill>
                  <a:srgbClr val="C00000"/>
                </a:solidFill>
              </a:rPr>
              <a:t>движения,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Тогда гулять ты будешь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Всегда без </a:t>
            </a:r>
            <a:r>
              <a:rPr lang="ru-RU" dirty="0" smtClean="0">
                <a:solidFill>
                  <a:srgbClr val="C00000"/>
                </a:solidFill>
              </a:rPr>
              <a:t>осложнения.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:\vKQcScNPH6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571504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ЦЕНТР:  «ДИДАКТИЧЕСКИХ ИГР» </a:t>
            </a:r>
            <a:r>
              <a:rPr lang="ru-RU" sz="3200" dirty="0" smtClean="0"/>
              <a:t>(ИГРОТЕКА)</a:t>
            </a:r>
            <a:endParaRPr lang="ru-RU" sz="3200" dirty="0"/>
          </a:p>
        </p:txBody>
      </p:sp>
      <p:pic>
        <p:nvPicPr>
          <p:cNvPr id="4" name="Picture 2" descr="C:\Users\Anton\Desktop\CJ3tpVO5yE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86610" cy="42862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86454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Если будем мы скучать, сразу будем мы играть.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 детском садике у нас, игр много, и все класс!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50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ЦЕНТР:  «ТРУДА, УГОЛОК ДЕЖУРСТВ»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00768"/>
            <a:ext cx="8786842" cy="857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Труд </a:t>
            </a:r>
            <a:r>
              <a:rPr lang="ru-RU" sz="2800" dirty="0" smtClean="0">
                <a:solidFill>
                  <a:srgbClr val="C00000"/>
                </a:solidFill>
              </a:rPr>
              <a:t>человека кормит, а лень портит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H:\zkz4tGgZOk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5"/>
            <a:ext cx="3786213" cy="4714908"/>
          </a:xfrm>
          <a:prstGeom prst="rect">
            <a:avLst/>
          </a:prstGeom>
          <a:noFill/>
        </p:spPr>
      </p:pic>
      <p:pic>
        <p:nvPicPr>
          <p:cNvPr id="2052" name="Picture 4" descr="H:\zibeJgZCbw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442915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НАПРАВЛЕНИЕ: ФИЗИЧЕСКОЕ РАЗВИТИЕ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3100" dirty="0" smtClean="0"/>
              <a:t>СПОРТИВНЫЙ УГОЛОК «БУДЬ ЗДОРОВ!»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86454"/>
            <a:ext cx="8643998" cy="107154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200" dirty="0" smtClean="0">
                <a:solidFill>
                  <a:srgbClr val="C00000"/>
                </a:solidFill>
              </a:rPr>
              <a:t>    Здоровый дух в здоровом теле!  Об этом вечно нам твердят!</a:t>
            </a:r>
            <a:br>
              <a:rPr lang="ru-RU" sz="4200" dirty="0" smtClean="0">
                <a:solidFill>
                  <a:srgbClr val="C00000"/>
                </a:solidFill>
              </a:rPr>
            </a:br>
            <a:r>
              <a:rPr lang="ru-RU" sz="4200" dirty="0" smtClean="0">
                <a:solidFill>
                  <a:srgbClr val="C00000"/>
                </a:solidFill>
              </a:rPr>
              <a:t>Мы знаем – спорт на самом деле полезен очень для ребят!</a:t>
            </a:r>
            <a:br>
              <a:rPr lang="ru-RU" sz="4200" dirty="0" smtClean="0">
                <a:solidFill>
                  <a:srgbClr val="C00000"/>
                </a:solidFill>
              </a:rPr>
            </a:br>
            <a:endParaRPr lang="ru-RU" sz="42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C:\Users\Anton\Desktop\wPEoaMO163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8809"/>
            <a:ext cx="6286543" cy="4443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ЦЕНТР:  «ДЛЯ РОДИТЕЛЕЙ»</a:t>
            </a:r>
            <a:endParaRPr lang="ru-RU" sz="3200" dirty="0"/>
          </a:p>
        </p:txBody>
      </p:sp>
      <p:pic>
        <p:nvPicPr>
          <p:cNvPr id="5122" name="Picture 2" descr="H:\PIGlKDpoir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4786346" cy="2928958"/>
          </a:xfrm>
          <a:prstGeom prst="rect">
            <a:avLst/>
          </a:prstGeom>
          <a:noFill/>
        </p:spPr>
      </p:pic>
      <p:pic>
        <p:nvPicPr>
          <p:cNvPr id="5123" name="Picture 3" descr="H:\QyyOsoIq6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4357718" cy="3714776"/>
          </a:xfrm>
          <a:prstGeom prst="rect">
            <a:avLst/>
          </a:prstGeom>
          <a:noFill/>
        </p:spPr>
      </p:pic>
      <p:pic>
        <p:nvPicPr>
          <p:cNvPr id="5124" name="Picture 4" descr="H:\H6khE4j_7T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928670"/>
            <a:ext cx="471490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Каждый ребёнок получит здесь ласку,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Каждого встретит тепло и уют!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Каждую девочку, каждого мальчика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Здесь уважают, любят и ждут!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1785950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857232"/>
            <a:ext cx="614340" cy="9389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lnSpcReduction="10000"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 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мира…Тот, кому удастся создать такую обстановку, облегчит свой труд в высшей степени. Среди нее ребенок будет жить – развиваться собственной самодовлеющей жизнью, его духовный рост будет совершенствоваться из самого себя, от природы…</a:t>
            </a:r>
          </a:p>
          <a:p>
            <a:pPr algn="ctr"/>
            <a:endParaRPr lang="ru-RU" sz="2800" dirty="0" smtClean="0"/>
          </a:p>
          <a:p>
            <a:r>
              <a:rPr lang="ru-RU" sz="2800" dirty="0" smtClean="0">
                <a:solidFill>
                  <a:srgbClr val="7030A0"/>
                </a:solidFill>
              </a:rPr>
              <a:t>                                                              Е.И. Тихеева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7030A0"/>
                </a:solidFill>
              </a:rPr>
              <a:t>НАПРАВЛЕНИЕ:  </a:t>
            </a:r>
            <a:r>
              <a:rPr lang="ru-RU" sz="2200" dirty="0" smtClean="0">
                <a:solidFill>
                  <a:srgbClr val="7030A0"/>
                </a:solidFill>
              </a:rPr>
              <a:t>ХУДОЖЕСТВЕННО - ЭСТЕТИЧЕСКОЕ </a:t>
            </a:r>
            <a:r>
              <a:rPr lang="ru-RU" sz="2200" dirty="0" smtClean="0">
                <a:solidFill>
                  <a:srgbClr val="7030A0"/>
                </a:solidFill>
              </a:rPr>
              <a:t>РАЗВИТИЕ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ЦЕНТР: </a:t>
            </a:r>
            <a:r>
              <a:rPr lang="ru-RU" sz="2800" dirty="0" smtClean="0"/>
              <a:t>«ТВОРЧЕСКАЯ МАСТЕРСКАЯ»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000528" cy="46367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Художником может быть я и не стану,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Но вот рисовать, я люблю!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Альбомы и ручки, мелки и тетради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Всё в этом центре  найду!</a:t>
            </a:r>
          </a:p>
          <a:p>
            <a:endParaRPr lang="ru-RU" dirty="0"/>
          </a:p>
        </p:txBody>
      </p:sp>
      <p:pic>
        <p:nvPicPr>
          <p:cNvPr id="1026" name="Picture 2" descr="C:\Users\Anton\Desktop\MvIPrez6rL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000528" cy="533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ЦЕНТР: </a:t>
            </a:r>
            <a:r>
              <a:rPr lang="ru-RU" sz="2800" dirty="0" smtClean="0"/>
              <a:t>«</a:t>
            </a:r>
            <a:r>
              <a:rPr lang="ru-RU" sz="2800" dirty="0" smtClean="0"/>
              <a:t>МУЗЫКАЛЬНО -ТЕАТРАЛИЗОВАННОЙ </a:t>
            </a:r>
            <a:r>
              <a:rPr lang="ru-RU" sz="2800" dirty="0" smtClean="0"/>
              <a:t>ДЕЯТЕЛЬНОСТИ»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857892"/>
            <a:ext cx="8858280" cy="779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Очень мы театры любим,  круглый год мы с ними дружим: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нашей группе все актеры, кукловоды и танцоры.</a:t>
            </a:r>
          </a:p>
          <a:p>
            <a:endParaRPr lang="ru-RU" dirty="0"/>
          </a:p>
        </p:txBody>
      </p:sp>
      <p:pic>
        <p:nvPicPr>
          <p:cNvPr id="6146" name="Picture 2" descr="C:\Users\Anton\Desktop\7Putp3cay2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28654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НАПРАВЛЕНИЕ: РЕЧЕВОЕ РАЗВИТИЕ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>ЦЕНТР </a:t>
            </a:r>
            <a:r>
              <a:rPr lang="ru-RU" sz="3100" dirty="0" smtClean="0"/>
              <a:t>«МИР </a:t>
            </a:r>
            <a:r>
              <a:rPr lang="ru-RU" sz="3100" dirty="0" smtClean="0"/>
              <a:t>КНИГИ»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3500430" cy="5000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Есть книжный уголок у нас,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 нему бежим мы тот же час,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Проходит время день за   днём,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Читаем книжки за столом,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 радуемся чуду.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Вы приходите в гости к нам,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Мы почитаем сказки вам.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Anton\Desktop\rrSBhND0a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736"/>
            <a:ext cx="4003589" cy="5144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ЦЕНТР:  «ЛОГОПЕДИЧЕСКИЙ УГОЛОК»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74" y="5643578"/>
            <a:ext cx="9072626" cy="96677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Чтобы говорить красиво, правильно и чисто,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вуки </a:t>
            </a:r>
            <a:r>
              <a:rPr lang="ru-RU" dirty="0" smtClean="0">
                <a:solidFill>
                  <a:srgbClr val="C00000"/>
                </a:solidFill>
              </a:rPr>
              <a:t>вы произносите, медленно и быстро.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Дети вам даём совет –всем поможет логопед!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Anton\Desktop\XGbutj9Xp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90724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7030A0"/>
                </a:solidFill>
              </a:rPr>
              <a:t>НАПРАВЛЕНИЕ</a:t>
            </a:r>
            <a:r>
              <a:rPr lang="ru-RU" sz="2800" dirty="0" smtClean="0">
                <a:solidFill>
                  <a:srgbClr val="7030A0"/>
                </a:solidFill>
              </a:rPr>
              <a:t>: ПОЗНАВАТЕЛЬНОЕ </a:t>
            </a:r>
            <a:r>
              <a:rPr lang="ru-RU" sz="2800" dirty="0" smtClean="0">
                <a:solidFill>
                  <a:srgbClr val="7030A0"/>
                </a:solidFill>
              </a:rPr>
              <a:t>РАЗВИТИЕ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ЦЕНТР: </a:t>
            </a:r>
            <a:r>
              <a:rPr lang="ru-RU" sz="2800" dirty="0" smtClean="0"/>
              <a:t>«СТРОИТЕЛЬНЫЙ» (КОНСТРУКТИВНЫЙ)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00768"/>
            <a:ext cx="8329642" cy="6810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Кубик на кубик, кирпич на кирпич. Вот и красивый город возник.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Ну, а когда мы все подрастем, мы тоже построим себе новый дом.</a:t>
            </a:r>
          </a:p>
          <a:p>
            <a:endParaRPr lang="ru-RU" dirty="0"/>
          </a:p>
        </p:txBody>
      </p:sp>
      <p:pic>
        <p:nvPicPr>
          <p:cNvPr id="4098" name="Picture 2" descr="C:\Users\Anton\Desktop\yTq08aCkcg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071546"/>
            <a:ext cx="647891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58204" cy="4897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ЦЕНТР: </a:t>
            </a:r>
            <a:r>
              <a:rPr lang="ru-RU" sz="2800" dirty="0" smtClean="0"/>
              <a:t>«УГОЛОК ПРИРОДЫ»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929330"/>
            <a:ext cx="8472518" cy="7524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Здесь зелёные ладошки, протянули к нам цветы,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Мы их дружно поливаем, посмотрите, хороши!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Anton\Desktop\BUKn90Cw4a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143668" cy="4606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ЦЕНТР: «ОПЫТНО – ЭКСПЕРИМЕНТАЛЬНОЙ ДЕЯТЕЛЬНОСТИ»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401080" cy="928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Это </a:t>
            </a:r>
            <a:r>
              <a:rPr lang="ru-RU" dirty="0" smtClean="0">
                <a:solidFill>
                  <a:srgbClr val="C00000"/>
                </a:solidFill>
              </a:rPr>
              <a:t>всё – </a:t>
            </a:r>
            <a:r>
              <a:rPr lang="ru-RU" dirty="0" smtClean="0">
                <a:solidFill>
                  <a:srgbClr val="C00000"/>
                </a:solidFill>
              </a:rPr>
              <a:t>эксперименты, интересные </a:t>
            </a:r>
            <a:r>
              <a:rPr lang="ru-RU" dirty="0" smtClean="0">
                <a:solidFill>
                  <a:srgbClr val="C00000"/>
                </a:solidFill>
              </a:rPr>
              <a:t>моменты!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Всё</a:t>
            </a:r>
            <a:r>
              <a:rPr lang="ru-RU" dirty="0" smtClean="0">
                <a:solidFill>
                  <a:srgbClr val="C00000"/>
                </a:solidFill>
              </a:rPr>
              <a:t>, всё, всё хотим </a:t>
            </a:r>
            <a:r>
              <a:rPr lang="ru-RU" dirty="0" smtClean="0">
                <a:solidFill>
                  <a:srgbClr val="C00000"/>
                </a:solidFill>
              </a:rPr>
              <a:t>узнать! Нужно </a:t>
            </a:r>
            <a:r>
              <a:rPr lang="ru-RU" dirty="0" smtClean="0">
                <a:solidFill>
                  <a:srgbClr val="C00000"/>
                </a:solidFill>
              </a:rPr>
              <a:t>всё зарисовать!</a:t>
            </a:r>
          </a:p>
          <a:p>
            <a:endParaRPr lang="ru-RU" dirty="0"/>
          </a:p>
        </p:txBody>
      </p:sp>
      <p:pic>
        <p:nvPicPr>
          <p:cNvPr id="4098" name="Picture 2" descr="H:\wl70GOlva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9050"/>
            <a:ext cx="6643733" cy="4497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361</Words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ПРЕДМЕТНО-РАЗВИВАЮЩАЯ СРЕДА  В  ПОДГОТОВИТЕЛЬНОЙ ГРУППЕ  №12 «ФАНТАЗЕРЫ» </vt:lpstr>
      <vt:lpstr>Слайд 2</vt:lpstr>
      <vt:lpstr>НАПРАВЛЕНИЕ:  ХУДОЖЕСТВЕННО - ЭСТЕТИЧЕСКОЕ РАЗВИТИЕ   ЦЕНТР: «ТВОРЧЕСКАЯ МАСТЕРСКАЯ»</vt:lpstr>
      <vt:lpstr>ЦЕНТР: «МУЗЫКАЛЬНО -ТЕАТРАЛИЗОВАННОЙ ДЕЯТЕЛЬНОСТИ»</vt:lpstr>
      <vt:lpstr>НАПРАВЛЕНИЕ: РЕЧЕВОЕ РАЗВИТИЕ ЦЕНТР «МИР КНИГИ»</vt:lpstr>
      <vt:lpstr>ЦЕНТР:  «ЛОГОПЕДИЧЕСКИЙ УГОЛОК»</vt:lpstr>
      <vt:lpstr>  НАПРАВЛЕНИЕ: ПОЗНАВАТЕЛЬНОЕ РАЗВИТИЕ ЦЕНТР: «СТРОИТЕЛЬНЫЙ» (КОНСТРУКТИВНЫЙ)</vt:lpstr>
      <vt:lpstr>ЦЕНТР: «УГОЛОК ПРИРОДЫ»</vt:lpstr>
      <vt:lpstr>ЦЕНТР: «ОПЫТНО – ЭКСПЕРИМЕНТАЛЬНОЙ ДЕЯТЕЛЬНОСТИ»</vt:lpstr>
      <vt:lpstr>НАПРАВЛЕНИЕ: СОЦИАЛЬНО - КОММУНИКАТИВНОЕ РАЗВИТИЕ ЦЕНТР: «ИГРОВОЙ АКТИВНОСТИ» </vt:lpstr>
      <vt:lpstr>ЦЕНТР:  «ПДД»</vt:lpstr>
      <vt:lpstr>ЦЕНТР:  «ДИДАКТИЧЕСКИХ ИГР» (ИГРОТЕКА)</vt:lpstr>
      <vt:lpstr>ЦЕНТР:  «ТРУДА, УГОЛОК ДЕЖУРСТВ»</vt:lpstr>
      <vt:lpstr>НАПРАВЛЕНИЕ: ФИЗИЧЕСКОЕ РАЗВИТИЕ СПОРТИВНЫЙ УГОЛОК «БУДЬ ЗДОРОВ!»</vt:lpstr>
      <vt:lpstr>ЦЕНТР:  «ДЛЯ РОДИТЕЛЕЙ»</vt:lpstr>
      <vt:lpstr>Слайд 16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 В  ПОДГОТОВИТЕЛЬНОЙ ГРУППЕ  №12 «ФАНТАЗЕРЫ» </dc:title>
  <dc:creator>Anton</dc:creator>
  <cp:lastModifiedBy>Anton</cp:lastModifiedBy>
  <cp:revision>24</cp:revision>
  <dcterms:created xsi:type="dcterms:W3CDTF">2016-01-25T16:09:59Z</dcterms:created>
  <dcterms:modified xsi:type="dcterms:W3CDTF">2016-01-26T16:19:35Z</dcterms:modified>
</cp:coreProperties>
</file>