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55" r:id="rId2"/>
    <p:sldId id="356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FA14"/>
    <a:srgbClr val="FF3300"/>
    <a:srgbClr val="1BE200"/>
    <a:srgbClr val="00E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>
      <p:cViewPr varScale="1">
        <p:scale>
          <a:sx n="116" d="100"/>
          <a:sy n="11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830BCA-0F7E-4872-8812-E993E3DD11C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2CC7D1-8301-4FA0-8726-4A11627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AAE8-F0A0-48E1-8FF6-A110AAAC076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DE0-4879-4D67-A811-460A456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E4D-184E-4F9A-B4B7-9DA8B32DCDB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8BF-8BD7-41B5-A357-9BBC01E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A95-217A-4122-BEDE-126E07C3830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CD6-8A25-4D1F-9B2C-5BC7D732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D4-2191-4CF8-951B-C5432010112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2C4-C32D-4599-A514-3A4CE32D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6AE-0562-4560-811C-C158B5F4A98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4097-878B-4987-91C5-17A3C012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878-072D-4807-AE38-694DEE0D7AA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231-8522-4604-A9A3-4A7B1AFB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391-75AD-470F-800A-01A0955884C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F3D-3E11-41FD-B41D-29504763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A85A-8369-4FAA-8420-9898B0D3858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64B0-C6DF-4966-A556-B9C57E3C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C3AA-1D48-4529-B444-0CD6F3FDEE9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28DA-D1B6-47AC-98E7-2904211E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832-D020-402D-BE56-2B163E24644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ABC-0ADF-4218-AE2A-5F34D5F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1049-E0E7-4CFB-9253-4ECD837DF65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8141-CFA2-44AA-9207-4142BF7E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1EB55-20BF-4F99-8C00-2CDA6FA6929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A8FBA-0F52-4A17-BE17-8D95850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743"/>
            <a:ext cx="9144000" cy="53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3650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1"/>
            <a:ext cx="4372485" cy="363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32" y="3501008"/>
            <a:ext cx="5543068" cy="3420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2560972" cy="3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23799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Алена Задорожная</cp:lastModifiedBy>
  <cp:revision>145</cp:revision>
  <dcterms:created xsi:type="dcterms:W3CDTF">2013-08-25T16:28:30Z</dcterms:created>
  <dcterms:modified xsi:type="dcterms:W3CDTF">2016-01-31T08:17:22Z</dcterms:modified>
</cp:coreProperties>
</file>