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71" r:id="rId6"/>
    <p:sldId id="261" r:id="rId7"/>
    <p:sldId id="263" r:id="rId8"/>
    <p:sldId id="273" r:id="rId9"/>
    <p:sldId id="264" r:id="rId10"/>
    <p:sldId id="274" r:id="rId11"/>
    <p:sldId id="262" r:id="rId12"/>
    <p:sldId id="269" r:id="rId13"/>
    <p:sldId id="270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D61109-22F2-41A3-9B80-0A8F23958D85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512BBA-555E-4F8F-8AD7-007C27B8559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dn.ucoz.com/load/gif_pro_avto/6" TargetMode="External"/><Relationship Id="rId3" Type="http://schemas.openxmlformats.org/officeDocument/2006/relationships/image" Target="../media/image5.gif"/><Relationship Id="rId7" Type="http://schemas.openxmlformats.org/officeDocument/2006/relationships/hyperlink" Target="http://www.sunhome.ru/cards/17177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nhome.ru/cards/17179" TargetMode="External"/><Relationship Id="rId5" Type="http://schemas.openxmlformats.org/officeDocument/2006/relationships/image" Target="../media/image7.gif"/><Relationship Id="rId10" Type="http://schemas.openxmlformats.org/officeDocument/2006/relationships/image" Target="../media/image29.gif"/><Relationship Id="rId4" Type="http://schemas.openxmlformats.org/officeDocument/2006/relationships/image" Target="../media/image6.gif"/><Relationship Id="rId9" Type="http://schemas.openxmlformats.org/officeDocument/2006/relationships/hyperlink" Target="http://files.school-collection.edu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WINDOWS\Users\Aida\Рабочий стол\ГЛАВНАЯ МОЯ РАБОЧАЯ\картинки школьные\252319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7072"/>
            <a:ext cx="1195387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D:\WINDOWS\Users\Aida\Рабочий стол\ГЛАВНАЯ МОЯ РАБОЧАЯ\картинки школьные\252314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3789040"/>
            <a:ext cx="1241425" cy="22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99592" y="548680"/>
            <a:ext cx="786616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Автор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Лукьяненко Л.В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учитель физики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МБОУ </a:t>
            </a:r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Красногорской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СОШ №2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 класс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Расчёт 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пути 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времени движения</a:t>
            </a:r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2106296" y="5052177"/>
            <a:ext cx="4940299" cy="704850"/>
            <a:chOff x="2059568" y="4609450"/>
            <a:chExt cx="4940682" cy="704850"/>
          </a:xfrm>
        </p:grpSpPr>
        <p:pic>
          <p:nvPicPr>
            <p:cNvPr id="8" name="Picture 2" descr="E:\Documents and Settings\Aida\Рабочий стол\15T3.GIF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7818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 descr="E:\Documents and Settings\Aida\Рабочий стол\15T2.GIF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4922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 descr="E:\Documents and Settings\Aida\Рабочий стол\15T5.GIF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2000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5" descr="E:\Documents and Settings\Aida\Рабочий стол\15T6.GIF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9568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5082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Чтобы определить путь, пройденный телом при равномерном движении, надо скорость тела умножить на время его движения.</a:t>
            </a:r>
            <a:endParaRPr lang="ru-RU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96952"/>
            <a:ext cx="3557265" cy="207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1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1904762" cy="18380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252728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  <a:ea typeface="+mn-ea"/>
                <a:cs typeface="Arial" charset="0"/>
              </a:rPr>
              <a:t>Формулы для  </a:t>
            </a:r>
            <a:r>
              <a:rPr lang="ru-RU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  <a:ea typeface="+mn-ea"/>
                <a:cs typeface="Arial" charset="0"/>
              </a:rPr>
              <a:t>расчёта </a:t>
            </a:r>
            <a:br>
              <a:rPr lang="ru-RU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  <a:ea typeface="+mn-ea"/>
                <a:cs typeface="Arial" charset="0"/>
              </a:rPr>
            </a:br>
            <a:r>
              <a:rPr lang="en-US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  <a:ea typeface="+mn-ea"/>
                <a:cs typeface="Arial" charset="0"/>
              </a:rPr>
              <a:t>v, t, S </a:t>
            </a:r>
            <a:r>
              <a:rPr lang="ru-RU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  <a:ea typeface="+mn-ea"/>
                <a:cs typeface="Arial" charset="0"/>
              </a:rPr>
              <a:t>при равномерном движении</a:t>
            </a:r>
            <a:r>
              <a:rPr lang="en-US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  <a:ea typeface="+mn-ea"/>
                <a:cs typeface="Arial" charset="0"/>
              </a:rPr>
              <a:t>  </a:t>
            </a:r>
            <a:r>
              <a:rPr lang="en-US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  <a:ea typeface="+mn-ea"/>
                <a:cs typeface="Arial" charset="0"/>
              </a:rPr>
              <a:t>                        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117" y="3933056"/>
            <a:ext cx="1714500" cy="1828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18" name="Прямоугольник 17"/>
          <p:cNvSpPr/>
          <p:nvPr/>
        </p:nvSpPr>
        <p:spPr>
          <a:xfrm>
            <a:off x="3131840" y="2564905"/>
            <a:ext cx="2661245" cy="1368151"/>
          </a:xfrm>
          <a:prstGeom prst="rect">
            <a:avLst/>
          </a:prstGeom>
          <a:solidFill>
            <a:srgbClr val="FF0000">
              <a:alpha val="34000"/>
            </a:srgbClr>
          </a:solidFill>
          <a:ln w="25400" cap="flat" cmpd="sng" algn="ctr">
            <a:solidFill>
              <a:srgbClr val="002060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S=V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t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65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5785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 рисунке показан график зависимости пути равномерного движения тела  от времени. По графику найдите, чему равен путь, пройденный телом за 6ч. Затем            рассчитайте скорость тела.</a:t>
            </a: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04864"/>
            <a:ext cx="554355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34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По графикам зависимости путей от времени двух тел, движущихся равномерно, определите скорости этих тел. Скорость какого тела больше?</a:t>
            </a:r>
            <a:endParaRPr lang="ru-RU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64904"/>
            <a:ext cx="47625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36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1.Какое значение имеют для тебя лично знания и умения , полученные сегодня?</a:t>
            </a:r>
          </a:p>
          <a:p>
            <a:pPr marL="0" indent="0">
              <a:buNone/>
            </a:pPr>
            <a:r>
              <a:rPr lang="ru-RU" dirty="0" smtClean="0"/>
              <a:t>2.Что вызвало наибольшую трудность?</a:t>
            </a:r>
          </a:p>
          <a:p>
            <a:pPr marL="0" indent="0">
              <a:buNone/>
            </a:pPr>
            <a:r>
              <a:rPr lang="ru-RU" dirty="0" smtClean="0"/>
              <a:t>3.Как ты оцениваешь полученные сегодня знания?</a:t>
            </a:r>
          </a:p>
          <a:p>
            <a:pPr marL="0" indent="0">
              <a:buNone/>
            </a:pPr>
            <a:r>
              <a:rPr lang="ru-RU" dirty="0" smtClean="0"/>
              <a:t>4.С каким настроением ты изучал этот материал по сравнению с другими уроками?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Рефлексия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747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работу!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Д/З</a:t>
            </a:r>
            <a:r>
              <a:rPr lang="ru-RU" sz="2000" b="1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: п. 16, Упр. 5 (2,4); Л №128</a:t>
            </a:r>
            <a:r>
              <a:rPr lang="ru-RU" sz="20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.</a:t>
            </a:r>
            <a:br>
              <a:rPr lang="ru-RU" sz="20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0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Физика 7класс , </a:t>
            </a:r>
            <a:r>
              <a:rPr lang="ru-RU" sz="2000" dirty="0" err="1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Перышкин</a:t>
            </a:r>
            <a:r>
              <a:rPr lang="ru-RU" sz="20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А.В., 2011г</a:t>
            </a:r>
            <a:r>
              <a:rPr lang="ru-RU" sz="20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  <a:t>.</a:t>
            </a:r>
            <a:br>
              <a:rPr lang="ru-RU" sz="2000" dirty="0">
                <a:solidFill>
                  <a:srgbClr val="0070C0"/>
                </a:solidFill>
                <a:latin typeface="Arial" charset="0"/>
                <a:ea typeface="+mn-ea"/>
                <a:cs typeface="Arial" charset="0"/>
              </a:rPr>
            </a:br>
            <a:endParaRPr lang="ru-RU" dirty="0"/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2555776" y="4077072"/>
            <a:ext cx="4940299" cy="704850"/>
            <a:chOff x="2059568" y="4609450"/>
            <a:chExt cx="4940682" cy="704850"/>
          </a:xfrm>
        </p:grpSpPr>
        <p:pic>
          <p:nvPicPr>
            <p:cNvPr id="5" name="Picture 2" descr="E:\Documents and Settings\Aida\Рабочий стол\15T3.GIF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7818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 descr="E:\Documents and Settings\Aida\Рабочий стол\15T2.GIF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4922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E:\Documents and Settings\Aida\Рабочий стол\15T5.GIF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2000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5" descr="E:\Documents and Settings\Aida\Рабочий стол\15T6.GIF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9568" y="4609450"/>
              <a:ext cx="1238250" cy="704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Прямоугольник 8"/>
          <p:cNvSpPr/>
          <p:nvPr/>
        </p:nvSpPr>
        <p:spPr>
          <a:xfrm>
            <a:off x="539552" y="4952494"/>
            <a:ext cx="6318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rgbClr val="0070C0"/>
                </a:solidFill>
                <a:latin typeface="Arial" charset="0"/>
                <a:cs typeface="Arial" charset="0"/>
              </a:rPr>
              <a:t>Используемые ресурсы: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70C0"/>
                </a:solidFill>
                <a:latin typeface="Arial" charset="0"/>
                <a:cs typeface="Arial" charset="0"/>
                <a:hlinkClick r:id="rId6"/>
              </a:rPr>
              <a:t>http://www.sunhome.ru/cards/17179</a:t>
            </a:r>
            <a:endParaRPr lang="ru-RU" sz="12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70C0"/>
                </a:solidFill>
                <a:latin typeface="Arial" charset="0"/>
                <a:cs typeface="Arial" charset="0"/>
                <a:hlinkClick r:id="rId7"/>
              </a:rPr>
              <a:t>http://www.sunhome.ru/cards/17177</a:t>
            </a:r>
            <a:endParaRPr lang="ru-RU" sz="12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70C0"/>
                </a:solidFill>
                <a:latin typeface="Arial" charset="0"/>
                <a:cs typeface="Arial" charset="0"/>
                <a:hlinkClick r:id="rId8"/>
              </a:rPr>
              <a:t>http://dn.ucoz.com/load/gif_pro_avto/6</a:t>
            </a:r>
            <a:endParaRPr lang="ru-RU" sz="12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70C0"/>
                </a:solidFill>
                <a:latin typeface="Arial" charset="0"/>
                <a:cs typeface="Arial" charset="0"/>
                <a:hlinkClick r:id="rId9"/>
              </a:rPr>
              <a:t>http://files.school-collection.edu.ru</a:t>
            </a:r>
            <a:endParaRPr lang="ru-RU" sz="12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Рисунок 9" descr="eleve_prof-08.g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67640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9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6209" y="2636912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1.Что показывает скорость тела при равномерном движении?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2. По какой формуле определяют скорость тела?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3.Какова единица измерения скорости в СИ?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4. Чем, кроме числового значения, характеризуется скорость тела?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5.Как определяют среднюю скорость при неравномерном движении?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Фронтальный опрос.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12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92868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1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807524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Самостоятельная работа.</a:t>
            </a:r>
            <a:r>
              <a:rPr lang="ru-RU" b="1" dirty="0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cs typeface="Arial" charset="0"/>
              </a:rPr>
              <a:t> 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Перевод единиц измерения в СИ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020987"/>
            <a:ext cx="6935960" cy="3824138"/>
          </a:xfrm>
          <a:prstGeom prst="rect">
            <a:avLst/>
          </a:prstGeom>
        </p:spPr>
      </p:pic>
      <p:pic>
        <p:nvPicPr>
          <p:cNvPr id="5" name="Рисунок 4" descr="12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80928"/>
            <a:ext cx="1672192" cy="184566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82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Проверь свои ответы. Поставь себе оценку.</a:t>
            </a:r>
            <a:endParaRPr lang="ru-RU" sz="3200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628800"/>
            <a:ext cx="6819900" cy="447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2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3573014"/>
            <a:ext cx="7452816" cy="230425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Определить скорость самолета, который за 0,5ч пролетел 450км.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Задача №1</a:t>
            </a:r>
            <a:endParaRPr lang="ru-RU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1427163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1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Задача №1</a:t>
            </a:r>
            <a:endParaRPr lang="ru-RU" sz="3200" dirty="0"/>
          </a:p>
        </p:txBody>
      </p:sp>
      <p:pic>
        <p:nvPicPr>
          <p:cNvPr id="4" name="Рисунок 3" descr="avions-4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95625"/>
            <a:ext cx="785812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525" y="1700808"/>
            <a:ext cx="8286750" cy="4381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609" y="2505868"/>
            <a:ext cx="1109663" cy="107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57" y="5017293"/>
            <a:ext cx="571500" cy="38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7962"/>
            <a:ext cx="35718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072062" y="4595812"/>
            <a:ext cx="3000375" cy="571500"/>
          </a:xfrm>
          <a:prstGeom prst="rect">
            <a:avLst/>
          </a:prstGeom>
          <a:solidFill>
            <a:srgbClr val="FBFACA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Ответ</a:t>
            </a: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250 м/с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1" name="Рисунок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319" y="3603403"/>
            <a:ext cx="1125537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8" y="2751930"/>
            <a:ext cx="354013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6" y="3603402"/>
            <a:ext cx="11223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0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reeder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00213"/>
            <a:ext cx="1824037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39551" y="116632"/>
            <a:ext cx="8376765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</a:t>
            </a:r>
            <a:r>
              <a:rPr lang="ru-RU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charset="0"/>
                <a:cs typeface="Arial" charset="0"/>
              </a:rPr>
              <a:t>Задача №2.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Как </a:t>
            </a:r>
            <a:r>
              <a:rPr lang="ru-RU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вы думаете, за какое время африканский страус пробежит стометровку, если его скорость 72 </a:t>
            </a:r>
            <a:r>
              <a:rPr lang="ru-RU" sz="28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км/ч</a:t>
            </a:r>
            <a:r>
              <a:rPr lang="ru-RU" sz="28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Какую формулу вы использовали для расчета времени движения страуса?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2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Чтобы </a:t>
            </a:r>
            <a:r>
              <a:rPr lang="ru-RU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+mn-ea"/>
                <a:cs typeface="+mn-cs"/>
              </a:rPr>
              <a:t>определить время при равномерном движении, надо путь, пройденный телом, разделить на скорость его движения.</a:t>
            </a:r>
            <a:br>
              <a:rPr lang="ru-RU" sz="2400" dirty="0">
                <a:solidFill>
                  <a:schemeClr val="accent5">
                    <a:lumMod val="20000"/>
                    <a:lumOff val="80000"/>
                  </a:schemeClr>
                </a:solidFill>
                <a:ea typeface="+mn-ea"/>
                <a:cs typeface="+mn-cs"/>
              </a:rPr>
            </a:b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923" y="2546491"/>
            <a:ext cx="2593198" cy="2768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64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 anchor="ctr"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Какое расстояние пролетает птица за 1 мин, если ее скорость 144км/ч?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                                 Какую </a:t>
            </a:r>
            <a:r>
              <a:rPr lang="ru-RU" sz="2200" b="1" dirty="0">
                <a:solidFill>
                  <a:srgbClr val="C00000"/>
                </a:solidFill>
                <a:latin typeface="Arial" charset="0"/>
                <a:cs typeface="Arial" charset="0"/>
              </a:rPr>
              <a:t>формулу вы использовали </a:t>
            </a:r>
            <a:endParaRPr lang="ru-RU" sz="22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                                      для расчета пути?</a:t>
            </a:r>
            <a:endParaRPr lang="ru-RU" sz="22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                    Ответ:2400м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Задача №3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Рисунок 3" descr="bird_at_sunse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5525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38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303</Words>
  <Application>Microsoft Office PowerPoint</Application>
  <PresentationFormat>Экран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Презентация PowerPoint</vt:lpstr>
      <vt:lpstr>Фронтальный опрос.</vt:lpstr>
      <vt:lpstr>Перевод единиц измерения в СИ</vt:lpstr>
      <vt:lpstr>Проверь свои ответы. Поставь себе оценку.</vt:lpstr>
      <vt:lpstr>Задача №1</vt:lpstr>
      <vt:lpstr>Задача №1</vt:lpstr>
      <vt:lpstr>Презентация PowerPoint</vt:lpstr>
      <vt:lpstr> Чтобы определить время при равномерном движении, надо путь, пройденный телом, разделить на скорость его движения. </vt:lpstr>
      <vt:lpstr>Задача №3</vt:lpstr>
      <vt:lpstr>Чтобы определить путь, пройденный телом при равномерном движении, надо скорость тела умножить на время его движения.</vt:lpstr>
      <vt:lpstr>Формулы для  расчёта  v, t, S при равномерном движении                           </vt:lpstr>
      <vt:lpstr>На рисунке показан график зависимости пути равномерного движения тела  от времени. По графику найдите, чему равен путь, пройденный телом за 6ч. Затем            рассчитайте скорость тела.</vt:lpstr>
      <vt:lpstr>По графикам зависимости путей от времени двух тел, движущихся равномерно, определите скорости этих тел. Скорость какого тела больше?</vt:lpstr>
      <vt:lpstr>Рефлексия</vt:lpstr>
      <vt:lpstr> Д/З: п. 16, Упр. 5 (2,4); Л №128. Физика 7класс , Перышкин А.В., 2011г.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2015-10-10T13:33:49Z</dcterms:created>
  <dcterms:modified xsi:type="dcterms:W3CDTF">2015-10-11T17:19:24Z</dcterms:modified>
</cp:coreProperties>
</file>