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96" r:id="rId2"/>
    <p:sldMasterId id="2147484032" r:id="rId3"/>
    <p:sldMasterId id="2147484068" r:id="rId4"/>
    <p:sldMasterId id="2147484080" r:id="rId5"/>
    <p:sldMasterId id="2147484092" r:id="rId6"/>
  </p:sldMasterIdLst>
  <p:sldIdLst>
    <p:sldId id="297" r:id="rId7"/>
    <p:sldId id="355" r:id="rId8"/>
    <p:sldId id="349" r:id="rId9"/>
    <p:sldId id="356" r:id="rId10"/>
    <p:sldId id="259" r:id="rId11"/>
    <p:sldId id="256" r:id="rId12"/>
    <p:sldId id="358" r:id="rId13"/>
    <p:sldId id="267" r:id="rId14"/>
    <p:sldId id="348" r:id="rId15"/>
    <p:sldId id="341" r:id="rId16"/>
    <p:sldId id="361" r:id="rId17"/>
    <p:sldId id="351" r:id="rId18"/>
  </p:sldIdLst>
  <p:sldSz cx="10801350" cy="7380288"/>
  <p:notesSz cx="6858000" cy="9710738"/>
  <p:defaultTextStyle>
    <a:defPPr>
      <a:defRPr lang="ru-RU"/>
    </a:defPPr>
    <a:lvl1pPr marL="0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073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2162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8246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4382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0450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6532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2630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8786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5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66"/>
    <a:srgbClr val="F5E7EE"/>
    <a:srgbClr val="CCFF99"/>
    <a:srgbClr val="FFFFCC"/>
    <a:srgbClr val="004821"/>
    <a:srgbClr val="FF9900"/>
    <a:srgbClr val="00CC00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900" autoAdjust="0"/>
  </p:normalViewPr>
  <p:slideViewPr>
    <p:cSldViewPr>
      <p:cViewPr varScale="1">
        <p:scale>
          <a:sx n="57" d="100"/>
          <a:sy n="57" d="100"/>
        </p:scale>
        <p:origin x="-1446" y="-78"/>
      </p:cViewPr>
      <p:guideLst>
        <p:guide orient="horz" pos="2325"/>
        <p:guide pos="3402"/>
      </p:guideLst>
    </p:cSldViewPr>
  </p:slideViewPr>
  <p:outlineViewPr>
    <p:cViewPr>
      <p:scale>
        <a:sx n="33" d="100"/>
        <a:sy n="33" d="100"/>
      </p:scale>
      <p:origin x="0" y="4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92681"/>
            <a:ext cx="9181148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6" y="4182163"/>
            <a:ext cx="756094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93824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86628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17994"/>
            <a:ext cx="2870983" cy="6777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17994"/>
            <a:ext cx="8432930" cy="6777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5149"/>
      </p:ext>
    </p:extLst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70037" y="410017"/>
            <a:ext cx="10261283" cy="6068237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790" tIns="51900" rIns="103790" bIns="51900" anchor="ctr"/>
          <a:lstStyle/>
          <a:p>
            <a:pPr algn="ctr" defTabSz="913488" fontAlgn="base">
              <a:spcBef>
                <a:spcPct val="0"/>
              </a:spcBef>
              <a:spcAft>
                <a:spcPct val="0"/>
              </a:spcAft>
            </a:pPr>
            <a:endParaRPr lang="ru-RU" altLang="ru-RU" sz="27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white">
          <a:xfrm>
            <a:off x="386338" y="526187"/>
            <a:ext cx="9964995" cy="5132034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790" tIns="51900" rIns="103790" bIns="51900" anchor="ctr"/>
          <a:lstStyle/>
          <a:p>
            <a:pPr algn="ctr" defTabSz="913488" fontAlgn="base">
              <a:spcBef>
                <a:spcPct val="0"/>
              </a:spcBef>
              <a:spcAft>
                <a:spcPct val="0"/>
              </a:spcAft>
            </a:pPr>
            <a:endParaRPr lang="ru-RU" altLang="ru-RU" sz="27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blackWhite">
          <a:xfrm>
            <a:off x="1620206" y="3592766"/>
            <a:ext cx="7560945" cy="2460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790" tIns="51900" rIns="103790" bIns="51900" anchor="ctr"/>
          <a:lstStyle/>
          <a:p>
            <a:pPr algn="ctr" defTabSz="913488" fontAlgn="base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10101" y="922536"/>
            <a:ext cx="9181148" cy="2439595"/>
          </a:xfrm>
        </p:spPr>
        <p:txBody>
          <a:bodyPr anchor="ctr" anchorCtr="1"/>
          <a:lstStyle>
            <a:lvl1pPr algn="ctr">
              <a:defRPr sz="4700" i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70261" y="3838775"/>
            <a:ext cx="6390799" cy="205008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7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960495" y="6878026"/>
            <a:ext cx="3420428" cy="492019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878026"/>
            <a:ext cx="1890236" cy="492019"/>
          </a:xfrm>
        </p:spPr>
        <p:txBody>
          <a:bodyPr/>
          <a:lstStyle>
            <a:lvl1pPr>
              <a:defRPr/>
            </a:lvl1pPr>
          </a:lstStyle>
          <a:p>
            <a:fld id="{13E2834D-95E8-4D84-A739-D2C4397596C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3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73792-07CE-47B7-9227-B821267C4C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1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742555"/>
            <a:ext cx="9181148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128117"/>
            <a:ext cx="9181148" cy="1614437"/>
          </a:xfrm>
        </p:spPr>
        <p:txBody>
          <a:bodyPr anchor="b"/>
          <a:lstStyle>
            <a:lvl1pPr marL="0" indent="0">
              <a:buNone/>
              <a:defRPr sz="2300"/>
            </a:lvl1pPr>
            <a:lvl2pPr marL="518947" indent="0">
              <a:buNone/>
              <a:defRPr sz="2000"/>
            </a:lvl2pPr>
            <a:lvl3pPr marL="1037899" indent="0">
              <a:buNone/>
              <a:defRPr sz="1800"/>
            </a:lvl3pPr>
            <a:lvl4pPr marL="1556849" indent="0">
              <a:buNone/>
              <a:defRPr sz="1600"/>
            </a:lvl4pPr>
            <a:lvl5pPr marL="2075799" indent="0">
              <a:buNone/>
              <a:defRPr sz="1600"/>
            </a:lvl5pPr>
            <a:lvl6pPr marL="2594748" indent="0">
              <a:buNone/>
              <a:defRPr sz="1600"/>
            </a:lvl6pPr>
            <a:lvl7pPr marL="3113702" indent="0">
              <a:buNone/>
              <a:defRPr sz="1600"/>
            </a:lvl7pPr>
            <a:lvl8pPr marL="3632651" indent="0">
              <a:buNone/>
              <a:defRPr sz="1600"/>
            </a:lvl8pPr>
            <a:lvl9pPr marL="4151603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81A44-8A00-411B-AB49-413BAE0C41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0112" y="2050080"/>
            <a:ext cx="4455557" cy="43461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5693" y="2050080"/>
            <a:ext cx="4455557" cy="43461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BA029-493A-4A81-921F-E6C09CEA2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6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52023"/>
            <a:ext cx="477247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47" indent="0">
              <a:buNone/>
              <a:defRPr sz="2300" b="1"/>
            </a:lvl2pPr>
            <a:lvl3pPr marL="1037899" indent="0">
              <a:buNone/>
              <a:defRPr sz="2000" b="1"/>
            </a:lvl3pPr>
            <a:lvl4pPr marL="1556849" indent="0">
              <a:buNone/>
              <a:defRPr sz="1800" b="1"/>
            </a:lvl4pPr>
            <a:lvl5pPr marL="2075799" indent="0">
              <a:buNone/>
              <a:defRPr sz="1800" b="1"/>
            </a:lvl5pPr>
            <a:lvl6pPr marL="2594748" indent="0">
              <a:buNone/>
              <a:defRPr sz="1800" b="1"/>
            </a:lvl6pPr>
            <a:lvl7pPr marL="3113702" indent="0">
              <a:buNone/>
              <a:defRPr sz="1800" b="1"/>
            </a:lvl7pPr>
            <a:lvl8pPr marL="3632651" indent="0">
              <a:buNone/>
              <a:defRPr sz="1800" b="1"/>
            </a:lvl8pPr>
            <a:lvl9pPr marL="41516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40508"/>
            <a:ext cx="477247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75" y="1652023"/>
            <a:ext cx="4774347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47" indent="0">
              <a:buNone/>
              <a:defRPr sz="2300" b="1"/>
            </a:lvl2pPr>
            <a:lvl3pPr marL="1037899" indent="0">
              <a:buNone/>
              <a:defRPr sz="2000" b="1"/>
            </a:lvl3pPr>
            <a:lvl4pPr marL="1556849" indent="0">
              <a:buNone/>
              <a:defRPr sz="1800" b="1"/>
            </a:lvl4pPr>
            <a:lvl5pPr marL="2075799" indent="0">
              <a:buNone/>
              <a:defRPr sz="1800" b="1"/>
            </a:lvl5pPr>
            <a:lvl6pPr marL="2594748" indent="0">
              <a:buNone/>
              <a:defRPr sz="1800" b="1"/>
            </a:lvl6pPr>
            <a:lvl7pPr marL="3113702" indent="0">
              <a:buNone/>
              <a:defRPr sz="1800" b="1"/>
            </a:lvl7pPr>
            <a:lvl8pPr marL="3632651" indent="0">
              <a:buNone/>
              <a:defRPr sz="1800" b="1"/>
            </a:lvl8pPr>
            <a:lvl9pPr marL="41516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75" y="2340508"/>
            <a:ext cx="4774347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25475-B00B-41F8-9D05-EDDA11B371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4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9ED3-78D1-47C1-84E6-8C4CC170A1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8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F90FA-C3D8-4F17-A100-4AADA1709A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93849"/>
            <a:ext cx="3553570" cy="1250549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30" y="293881"/>
            <a:ext cx="6038255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44429"/>
            <a:ext cx="3553570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8947" indent="0">
              <a:buNone/>
              <a:defRPr sz="1400"/>
            </a:lvl2pPr>
            <a:lvl3pPr marL="1037899" indent="0">
              <a:buNone/>
              <a:defRPr sz="1100"/>
            </a:lvl3pPr>
            <a:lvl4pPr marL="1556849" indent="0">
              <a:buNone/>
              <a:defRPr sz="1000"/>
            </a:lvl4pPr>
            <a:lvl5pPr marL="2075799" indent="0">
              <a:buNone/>
              <a:defRPr sz="1000"/>
            </a:lvl5pPr>
            <a:lvl6pPr marL="2594748" indent="0">
              <a:buNone/>
              <a:defRPr sz="1000"/>
            </a:lvl6pPr>
            <a:lvl7pPr marL="3113702" indent="0">
              <a:buNone/>
              <a:defRPr sz="1000"/>
            </a:lvl7pPr>
            <a:lvl8pPr marL="3632651" indent="0">
              <a:buNone/>
              <a:defRPr sz="1000"/>
            </a:lvl8pPr>
            <a:lvl9pPr marL="41516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C1A71-A56A-42C3-9E8C-4830C325B7C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1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20112"/>
      </p:ext>
    </p:extLst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166205"/>
            <a:ext cx="6480810" cy="609899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59442"/>
            <a:ext cx="6480810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8947" indent="0">
              <a:buNone/>
              <a:defRPr sz="3200"/>
            </a:lvl2pPr>
            <a:lvl3pPr marL="1037899" indent="0">
              <a:buNone/>
              <a:defRPr sz="2700"/>
            </a:lvl3pPr>
            <a:lvl4pPr marL="1556849" indent="0">
              <a:buNone/>
              <a:defRPr sz="2300"/>
            </a:lvl4pPr>
            <a:lvl5pPr marL="2075799" indent="0">
              <a:buNone/>
              <a:defRPr sz="2300"/>
            </a:lvl5pPr>
            <a:lvl6pPr marL="2594748" indent="0">
              <a:buNone/>
              <a:defRPr sz="2300"/>
            </a:lvl6pPr>
            <a:lvl7pPr marL="3113702" indent="0">
              <a:buNone/>
              <a:defRPr sz="2300"/>
            </a:lvl7pPr>
            <a:lvl8pPr marL="3632651" indent="0">
              <a:buNone/>
              <a:defRPr sz="2300"/>
            </a:lvl8pPr>
            <a:lvl9pPr marL="415160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776101"/>
            <a:ext cx="6480810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8947" indent="0">
              <a:buNone/>
              <a:defRPr sz="1400"/>
            </a:lvl2pPr>
            <a:lvl3pPr marL="1037899" indent="0">
              <a:buNone/>
              <a:defRPr sz="1100"/>
            </a:lvl3pPr>
            <a:lvl4pPr marL="1556849" indent="0">
              <a:buNone/>
              <a:defRPr sz="1000"/>
            </a:lvl4pPr>
            <a:lvl5pPr marL="2075799" indent="0">
              <a:buNone/>
              <a:defRPr sz="1000"/>
            </a:lvl5pPr>
            <a:lvl6pPr marL="2594748" indent="0">
              <a:buNone/>
              <a:defRPr sz="1000"/>
            </a:lvl6pPr>
            <a:lvl7pPr marL="3113702" indent="0">
              <a:buNone/>
              <a:defRPr sz="1000"/>
            </a:lvl7pPr>
            <a:lvl8pPr marL="3632651" indent="0">
              <a:buNone/>
              <a:defRPr sz="1000"/>
            </a:lvl8pPr>
            <a:lvl9pPr marL="41516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947A7-BF1C-4804-812C-42424E667C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7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5D4D6-DDD2-4245-84C0-3F2DB8E06E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31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8465" y="574030"/>
            <a:ext cx="2272784" cy="58222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0112" y="574030"/>
            <a:ext cx="6638330" cy="58222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55574-EEF5-47EE-B1CE-EFDD54DEC8D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56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92681"/>
            <a:ext cx="9181148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6" y="4182163"/>
            <a:ext cx="756094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3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401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719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742539"/>
            <a:ext cx="9181148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128102"/>
            <a:ext cx="9181148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1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5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5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4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3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599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22088"/>
            <a:ext cx="4770596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22088"/>
            <a:ext cx="4770596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7157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52023"/>
            <a:ext cx="477247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168" indent="0">
              <a:buNone/>
              <a:defRPr sz="2300" b="1"/>
            </a:lvl2pPr>
            <a:lvl3pPr marL="1038341" indent="0">
              <a:buNone/>
              <a:defRPr sz="2000" b="1"/>
            </a:lvl3pPr>
            <a:lvl4pPr marL="1557512" indent="0">
              <a:buNone/>
              <a:defRPr sz="1800" b="1"/>
            </a:lvl4pPr>
            <a:lvl5pPr marL="2076683" indent="0">
              <a:buNone/>
              <a:defRPr sz="1800" b="1"/>
            </a:lvl5pPr>
            <a:lvl6pPr marL="2595853" indent="0">
              <a:buNone/>
              <a:defRPr sz="1800" b="1"/>
            </a:lvl6pPr>
            <a:lvl7pPr marL="3115025" indent="0">
              <a:buNone/>
              <a:defRPr sz="1800" b="1"/>
            </a:lvl7pPr>
            <a:lvl8pPr marL="3634196" indent="0">
              <a:buNone/>
              <a:defRPr sz="1800" b="1"/>
            </a:lvl8pPr>
            <a:lvl9pPr marL="41533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40508"/>
            <a:ext cx="477247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59" y="1652023"/>
            <a:ext cx="4774347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168" indent="0">
              <a:buNone/>
              <a:defRPr sz="2300" b="1"/>
            </a:lvl2pPr>
            <a:lvl3pPr marL="1038341" indent="0">
              <a:buNone/>
              <a:defRPr sz="2000" b="1"/>
            </a:lvl3pPr>
            <a:lvl4pPr marL="1557512" indent="0">
              <a:buNone/>
              <a:defRPr sz="1800" b="1"/>
            </a:lvl4pPr>
            <a:lvl5pPr marL="2076683" indent="0">
              <a:buNone/>
              <a:defRPr sz="1800" b="1"/>
            </a:lvl5pPr>
            <a:lvl6pPr marL="2595853" indent="0">
              <a:buNone/>
              <a:defRPr sz="1800" b="1"/>
            </a:lvl6pPr>
            <a:lvl7pPr marL="3115025" indent="0">
              <a:buNone/>
              <a:defRPr sz="1800" b="1"/>
            </a:lvl7pPr>
            <a:lvl8pPr marL="3634196" indent="0">
              <a:buNone/>
              <a:defRPr sz="1800" b="1"/>
            </a:lvl8pPr>
            <a:lvl9pPr marL="41533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59" y="2340508"/>
            <a:ext cx="4774347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7531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697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756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742750"/>
            <a:ext cx="9181148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128313"/>
            <a:ext cx="9181148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2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8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6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2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8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96142"/>
      </p:ext>
    </p:extLst>
  </p:cSld>
  <p:clrMapOvr>
    <a:masterClrMapping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93849"/>
            <a:ext cx="3553570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30" y="293866"/>
            <a:ext cx="6038255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44414"/>
            <a:ext cx="3553570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9168" indent="0">
              <a:buNone/>
              <a:defRPr sz="1400"/>
            </a:lvl2pPr>
            <a:lvl3pPr marL="1038341" indent="0">
              <a:buNone/>
              <a:defRPr sz="1100"/>
            </a:lvl3pPr>
            <a:lvl4pPr marL="1557512" indent="0">
              <a:buNone/>
              <a:defRPr sz="1000"/>
            </a:lvl4pPr>
            <a:lvl5pPr marL="2076683" indent="0">
              <a:buNone/>
              <a:defRPr sz="1000"/>
            </a:lvl5pPr>
            <a:lvl6pPr marL="2595853" indent="0">
              <a:buNone/>
              <a:defRPr sz="1000"/>
            </a:lvl6pPr>
            <a:lvl7pPr marL="3115025" indent="0">
              <a:buNone/>
              <a:defRPr sz="1000"/>
            </a:lvl7pPr>
            <a:lvl8pPr marL="3634196" indent="0">
              <a:buNone/>
              <a:defRPr sz="1000"/>
            </a:lvl8pPr>
            <a:lvl9pPr marL="41533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502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166205"/>
            <a:ext cx="6480810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59442"/>
            <a:ext cx="6480810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9168" indent="0">
              <a:buNone/>
              <a:defRPr sz="3200"/>
            </a:lvl2pPr>
            <a:lvl3pPr marL="1038341" indent="0">
              <a:buNone/>
              <a:defRPr sz="2700"/>
            </a:lvl3pPr>
            <a:lvl4pPr marL="1557512" indent="0">
              <a:buNone/>
              <a:defRPr sz="2300"/>
            </a:lvl4pPr>
            <a:lvl5pPr marL="2076683" indent="0">
              <a:buNone/>
              <a:defRPr sz="2300"/>
            </a:lvl5pPr>
            <a:lvl6pPr marL="2595853" indent="0">
              <a:buNone/>
              <a:defRPr sz="2300"/>
            </a:lvl6pPr>
            <a:lvl7pPr marL="3115025" indent="0">
              <a:buNone/>
              <a:defRPr sz="2300"/>
            </a:lvl7pPr>
            <a:lvl8pPr marL="3634196" indent="0">
              <a:buNone/>
              <a:defRPr sz="2300"/>
            </a:lvl8pPr>
            <a:lvl9pPr marL="415336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776101"/>
            <a:ext cx="6480810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9168" indent="0">
              <a:buNone/>
              <a:defRPr sz="1400"/>
            </a:lvl2pPr>
            <a:lvl3pPr marL="1038341" indent="0">
              <a:buNone/>
              <a:defRPr sz="1100"/>
            </a:lvl3pPr>
            <a:lvl4pPr marL="1557512" indent="0">
              <a:buNone/>
              <a:defRPr sz="1000"/>
            </a:lvl4pPr>
            <a:lvl5pPr marL="2076683" indent="0">
              <a:buNone/>
              <a:defRPr sz="1000"/>
            </a:lvl5pPr>
            <a:lvl6pPr marL="2595853" indent="0">
              <a:buNone/>
              <a:defRPr sz="1000"/>
            </a:lvl6pPr>
            <a:lvl7pPr marL="3115025" indent="0">
              <a:buNone/>
              <a:defRPr sz="1000"/>
            </a:lvl7pPr>
            <a:lvl8pPr marL="3634196" indent="0">
              <a:buNone/>
              <a:defRPr sz="1000"/>
            </a:lvl8pPr>
            <a:lvl9pPr marL="41533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070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9706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95554"/>
            <a:ext cx="2430304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95554"/>
            <a:ext cx="7110889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5312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01350" cy="73802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04.02.2016</a:t>
            </a:fld>
            <a:endParaRPr lang="ru-RU" dirty="0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 dirty="0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10532" y="3107437"/>
            <a:ext cx="8007824" cy="1031051"/>
            <a:chOff x="1172584" y="1381459"/>
            <a:chExt cx="6779110" cy="95808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61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822" y="1493424"/>
            <a:ext cx="8005707" cy="1863885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4054813"/>
            <a:ext cx="756094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5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9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26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801350" cy="738028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85115" y="3107490"/>
            <a:ext cx="8007824" cy="1031051"/>
            <a:chOff x="1172584" y="1381459"/>
            <a:chExt cx="6779110" cy="95808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10" y="1296616"/>
            <a:ext cx="9160255" cy="2056231"/>
          </a:xfrm>
        </p:spPr>
        <p:txBody>
          <a:bodyPr anchor="b"/>
          <a:lstStyle>
            <a:lvl1pPr algn="ctr">
              <a:defRPr sz="61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987" y="4054226"/>
            <a:ext cx="9136670" cy="1614437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2"/>
                </a:solidFill>
              </a:defRPr>
            </a:lvl1pPr>
            <a:lvl2pPr marL="5194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9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8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34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0101" y="2410894"/>
            <a:ext cx="4493362" cy="41723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487084" y="2410894"/>
            <a:ext cx="4493362" cy="41723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4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155" y="2410894"/>
            <a:ext cx="4066389" cy="708508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19471" indent="0">
              <a:buNone/>
              <a:defRPr sz="2300" b="1"/>
            </a:lvl2pPr>
            <a:lvl3pPr marL="1038941" indent="0">
              <a:buNone/>
              <a:defRPr sz="2000" b="1"/>
            </a:lvl3pPr>
            <a:lvl4pPr marL="1558412" indent="0">
              <a:buNone/>
              <a:defRPr sz="1800" b="1"/>
            </a:lvl4pPr>
            <a:lvl5pPr marL="2077883" indent="0">
              <a:buNone/>
              <a:defRPr sz="1800" b="1"/>
            </a:lvl5pPr>
            <a:lvl6pPr marL="2597353" indent="0">
              <a:buNone/>
              <a:defRPr sz="1800" b="1"/>
            </a:lvl6pPr>
            <a:lvl7pPr marL="3116824" indent="0">
              <a:buNone/>
              <a:defRPr sz="1800" b="1"/>
            </a:lvl7pPr>
            <a:lvl8pPr marL="3636294" indent="0">
              <a:buNone/>
              <a:defRPr sz="1800" b="1"/>
            </a:lvl8pPr>
            <a:lvl9pPr marL="415576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276" y="3172077"/>
            <a:ext cx="4493362" cy="341461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8974" y="2410894"/>
            <a:ext cx="4072109" cy="708508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19471" indent="0">
              <a:buNone/>
              <a:defRPr sz="2300" b="1"/>
            </a:lvl2pPr>
            <a:lvl3pPr marL="1038941" indent="0">
              <a:buNone/>
              <a:defRPr sz="2000" b="1"/>
            </a:lvl3pPr>
            <a:lvl4pPr marL="1558412" indent="0">
              <a:buNone/>
              <a:defRPr sz="1800" b="1"/>
            </a:lvl4pPr>
            <a:lvl5pPr marL="2077883" indent="0">
              <a:buNone/>
              <a:defRPr sz="1800" b="1"/>
            </a:lvl5pPr>
            <a:lvl6pPr marL="2597353" indent="0">
              <a:buNone/>
              <a:defRPr sz="1800" b="1"/>
            </a:lvl6pPr>
            <a:lvl7pPr marL="3116824" indent="0">
              <a:buNone/>
              <a:defRPr sz="1800" b="1"/>
            </a:lvl7pPr>
            <a:lvl8pPr marL="3636294" indent="0">
              <a:buNone/>
              <a:defRPr sz="1800" b="1"/>
            </a:lvl8pPr>
            <a:lvl9pPr marL="415576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7" y="3168604"/>
            <a:ext cx="4488429" cy="341461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2009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979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853620"/>
            <a:ext cx="5651956" cy="52413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853620"/>
            <a:ext cx="5651956" cy="52413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19323"/>
      </p:ext>
    </p:extLst>
  </p:cSld>
  <p:clrMapOvr>
    <a:masterClrMapping/>
  </p:clrMapOvr>
  <p:transition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07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97" y="1806003"/>
            <a:ext cx="4042808" cy="203062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27" y="602001"/>
            <a:ext cx="4862813" cy="5990716"/>
          </a:xfrm>
        </p:spPr>
        <p:txBody>
          <a:bodyPr anchor="ctr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7097" y="3878270"/>
            <a:ext cx="4030100" cy="2708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19471" indent="0">
              <a:buNone/>
              <a:defRPr sz="1400"/>
            </a:lvl2pPr>
            <a:lvl3pPr marL="1038941" indent="0">
              <a:buNone/>
              <a:defRPr sz="1100"/>
            </a:lvl3pPr>
            <a:lvl4pPr marL="1558412" indent="0">
              <a:buNone/>
              <a:defRPr sz="1000"/>
            </a:lvl4pPr>
            <a:lvl5pPr marL="2077883" indent="0">
              <a:buNone/>
              <a:defRPr sz="1000"/>
            </a:lvl5pPr>
            <a:lvl6pPr marL="2597353" indent="0">
              <a:buNone/>
              <a:defRPr sz="1000"/>
            </a:lvl6pPr>
            <a:lvl7pPr marL="3116824" indent="0">
              <a:buNone/>
              <a:defRPr sz="1000"/>
            </a:lvl7pPr>
            <a:lvl8pPr marL="3636294" indent="0">
              <a:buNone/>
              <a:defRPr sz="1000"/>
            </a:lvl8pPr>
            <a:lvl9pPr marL="41557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88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570" y="5024384"/>
            <a:ext cx="9174794" cy="693830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579604" y="717759"/>
            <a:ext cx="5637109" cy="387203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600"/>
            </a:lvl1pPr>
            <a:lvl2pPr marL="519471" indent="0">
              <a:buNone/>
              <a:defRPr sz="3200"/>
            </a:lvl2pPr>
            <a:lvl3pPr marL="1038941" indent="0">
              <a:buNone/>
              <a:defRPr sz="2700"/>
            </a:lvl3pPr>
            <a:lvl4pPr marL="1558412" indent="0">
              <a:buNone/>
              <a:defRPr sz="2300"/>
            </a:lvl4pPr>
            <a:lvl5pPr marL="2077883" indent="0">
              <a:buNone/>
              <a:defRPr sz="2300"/>
            </a:lvl5pPr>
            <a:lvl6pPr marL="2597353" indent="0">
              <a:buNone/>
              <a:defRPr sz="2300"/>
            </a:lvl6pPr>
            <a:lvl7pPr marL="3116824" indent="0">
              <a:buNone/>
              <a:defRPr sz="2300"/>
            </a:lvl7pPr>
            <a:lvl8pPr marL="3636294" indent="0">
              <a:buNone/>
              <a:defRPr sz="2300"/>
            </a:lvl8pPr>
            <a:lvl9pPr marL="4155765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278" y="5729792"/>
            <a:ext cx="9162087" cy="86615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9471" indent="0">
              <a:buNone/>
              <a:defRPr sz="1400"/>
            </a:lvl2pPr>
            <a:lvl3pPr marL="1038941" indent="0">
              <a:buNone/>
              <a:defRPr sz="1100"/>
            </a:lvl3pPr>
            <a:lvl4pPr marL="1558412" indent="0">
              <a:buNone/>
              <a:defRPr sz="1000"/>
            </a:lvl4pPr>
            <a:lvl5pPr marL="2077883" indent="0">
              <a:buNone/>
              <a:defRPr sz="1000"/>
            </a:lvl5pPr>
            <a:lvl6pPr marL="2597353" indent="0">
              <a:buNone/>
              <a:defRPr sz="1000"/>
            </a:lvl6pPr>
            <a:lvl7pPr marL="3116824" indent="0">
              <a:buNone/>
              <a:defRPr sz="1000"/>
            </a:lvl7pPr>
            <a:lvl8pPr marL="3636294" indent="0">
              <a:buNone/>
              <a:defRPr sz="1000"/>
            </a:lvl8pPr>
            <a:lvl9pPr marL="41557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89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470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3000" y="602001"/>
            <a:ext cx="1982365" cy="59907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277" y="914577"/>
            <a:ext cx="6506227" cy="54064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905527" y="3081518"/>
            <a:ext cx="5897509" cy="1031051"/>
            <a:chOff x="1815339" y="1406700"/>
            <a:chExt cx="5480154" cy="872847"/>
          </a:xfrm>
        </p:grpSpPr>
        <p:sp>
          <p:nvSpPr>
            <p:cNvPr id="12" name="TextBox 11"/>
            <p:cNvSpPr txBox="1"/>
            <p:nvPr/>
          </p:nvSpPr>
          <p:spPr>
            <a:xfrm>
              <a:off x="4136402" y="1406700"/>
              <a:ext cx="898503" cy="872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080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92681"/>
            <a:ext cx="9181148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6" y="4182163"/>
            <a:ext cx="756094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18379"/>
      </p:ext>
    </p:extLst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56947"/>
      </p:ext>
    </p:extLst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742750"/>
            <a:ext cx="9181148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128313"/>
            <a:ext cx="9181148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2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8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6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2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8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33972"/>
      </p:ext>
    </p:extLst>
  </p:cSld>
  <p:clrMapOvr>
    <a:masterClrMapping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853620"/>
            <a:ext cx="5651956" cy="52413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853620"/>
            <a:ext cx="5651956" cy="52413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14166"/>
      </p:ext>
    </p:extLst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52023"/>
            <a:ext cx="477247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073" indent="0">
              <a:buNone/>
              <a:defRPr sz="2300" b="1"/>
            </a:lvl2pPr>
            <a:lvl3pPr marL="1032162" indent="0">
              <a:buNone/>
              <a:defRPr sz="2000" b="1"/>
            </a:lvl3pPr>
            <a:lvl4pPr marL="1548246" indent="0">
              <a:buNone/>
              <a:defRPr sz="1800" b="1"/>
            </a:lvl4pPr>
            <a:lvl5pPr marL="2064382" indent="0">
              <a:buNone/>
              <a:defRPr sz="1800" b="1"/>
            </a:lvl5pPr>
            <a:lvl6pPr marL="2580450" indent="0">
              <a:buNone/>
              <a:defRPr sz="1800" b="1"/>
            </a:lvl6pPr>
            <a:lvl7pPr marL="3096532" indent="0">
              <a:buNone/>
              <a:defRPr sz="1800" b="1"/>
            </a:lvl7pPr>
            <a:lvl8pPr marL="3612630" indent="0">
              <a:buNone/>
              <a:defRPr sz="1800" b="1"/>
            </a:lvl8pPr>
            <a:lvl9pPr marL="412878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40508"/>
            <a:ext cx="477247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7190" y="1652023"/>
            <a:ext cx="4774347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073" indent="0">
              <a:buNone/>
              <a:defRPr sz="2300" b="1"/>
            </a:lvl2pPr>
            <a:lvl3pPr marL="1032162" indent="0">
              <a:buNone/>
              <a:defRPr sz="2000" b="1"/>
            </a:lvl3pPr>
            <a:lvl4pPr marL="1548246" indent="0">
              <a:buNone/>
              <a:defRPr sz="1800" b="1"/>
            </a:lvl4pPr>
            <a:lvl5pPr marL="2064382" indent="0">
              <a:buNone/>
              <a:defRPr sz="1800" b="1"/>
            </a:lvl5pPr>
            <a:lvl6pPr marL="2580450" indent="0">
              <a:buNone/>
              <a:defRPr sz="1800" b="1"/>
            </a:lvl6pPr>
            <a:lvl7pPr marL="3096532" indent="0">
              <a:buNone/>
              <a:defRPr sz="1800" b="1"/>
            </a:lvl7pPr>
            <a:lvl8pPr marL="3612630" indent="0">
              <a:buNone/>
              <a:defRPr sz="1800" b="1"/>
            </a:lvl8pPr>
            <a:lvl9pPr marL="412878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7190" y="2340508"/>
            <a:ext cx="4774347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361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52023"/>
            <a:ext cx="477247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073" indent="0">
              <a:buNone/>
              <a:defRPr sz="2300" b="1"/>
            </a:lvl2pPr>
            <a:lvl3pPr marL="1032162" indent="0">
              <a:buNone/>
              <a:defRPr sz="2000" b="1"/>
            </a:lvl3pPr>
            <a:lvl4pPr marL="1548246" indent="0">
              <a:buNone/>
              <a:defRPr sz="1800" b="1"/>
            </a:lvl4pPr>
            <a:lvl5pPr marL="2064382" indent="0">
              <a:buNone/>
              <a:defRPr sz="1800" b="1"/>
            </a:lvl5pPr>
            <a:lvl6pPr marL="2580450" indent="0">
              <a:buNone/>
              <a:defRPr sz="1800" b="1"/>
            </a:lvl6pPr>
            <a:lvl7pPr marL="3096532" indent="0">
              <a:buNone/>
              <a:defRPr sz="1800" b="1"/>
            </a:lvl7pPr>
            <a:lvl8pPr marL="3612630" indent="0">
              <a:buNone/>
              <a:defRPr sz="1800" b="1"/>
            </a:lvl8pPr>
            <a:lvl9pPr marL="412878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40508"/>
            <a:ext cx="477247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7190" y="1652023"/>
            <a:ext cx="4774347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073" indent="0">
              <a:buNone/>
              <a:defRPr sz="2300" b="1"/>
            </a:lvl2pPr>
            <a:lvl3pPr marL="1032162" indent="0">
              <a:buNone/>
              <a:defRPr sz="2000" b="1"/>
            </a:lvl3pPr>
            <a:lvl4pPr marL="1548246" indent="0">
              <a:buNone/>
              <a:defRPr sz="1800" b="1"/>
            </a:lvl4pPr>
            <a:lvl5pPr marL="2064382" indent="0">
              <a:buNone/>
              <a:defRPr sz="1800" b="1"/>
            </a:lvl5pPr>
            <a:lvl6pPr marL="2580450" indent="0">
              <a:buNone/>
              <a:defRPr sz="1800" b="1"/>
            </a:lvl6pPr>
            <a:lvl7pPr marL="3096532" indent="0">
              <a:buNone/>
              <a:defRPr sz="1800" b="1"/>
            </a:lvl7pPr>
            <a:lvl8pPr marL="3612630" indent="0">
              <a:buNone/>
              <a:defRPr sz="1800" b="1"/>
            </a:lvl8pPr>
            <a:lvl9pPr marL="412878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7190" y="2340508"/>
            <a:ext cx="4774347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9439"/>
      </p:ext>
    </p:extLst>
  </p:cSld>
  <p:clrMapOvr>
    <a:masterClrMapping/>
  </p:clrMapOvr>
  <p:transition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03782"/>
      </p:ext>
    </p:extLst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21285"/>
      </p:ext>
    </p:extLst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93849"/>
            <a:ext cx="3553570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30" y="294077"/>
            <a:ext cx="6038255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44625"/>
            <a:ext cx="3553570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6073" indent="0">
              <a:buNone/>
              <a:defRPr sz="1400"/>
            </a:lvl2pPr>
            <a:lvl3pPr marL="1032162" indent="0">
              <a:buNone/>
              <a:defRPr sz="1100"/>
            </a:lvl3pPr>
            <a:lvl4pPr marL="1548246" indent="0">
              <a:buNone/>
              <a:defRPr sz="1000"/>
            </a:lvl4pPr>
            <a:lvl5pPr marL="2064382" indent="0">
              <a:buNone/>
              <a:defRPr sz="1000"/>
            </a:lvl5pPr>
            <a:lvl6pPr marL="2580450" indent="0">
              <a:buNone/>
              <a:defRPr sz="1000"/>
            </a:lvl6pPr>
            <a:lvl7pPr marL="3096532" indent="0">
              <a:buNone/>
              <a:defRPr sz="1000"/>
            </a:lvl7pPr>
            <a:lvl8pPr marL="3612630" indent="0">
              <a:buNone/>
              <a:defRPr sz="1000"/>
            </a:lvl8pPr>
            <a:lvl9pPr marL="41287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3819"/>
      </p:ext>
    </p:extLst>
  </p:cSld>
  <p:clrMapOvr>
    <a:masterClrMapping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166205"/>
            <a:ext cx="6480810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59442"/>
            <a:ext cx="6480810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6073" indent="0">
              <a:buNone/>
              <a:defRPr sz="3200"/>
            </a:lvl2pPr>
            <a:lvl3pPr marL="1032162" indent="0">
              <a:buNone/>
              <a:defRPr sz="2700"/>
            </a:lvl3pPr>
            <a:lvl4pPr marL="1548246" indent="0">
              <a:buNone/>
              <a:defRPr sz="2300"/>
            </a:lvl4pPr>
            <a:lvl5pPr marL="2064382" indent="0">
              <a:buNone/>
              <a:defRPr sz="2300"/>
            </a:lvl5pPr>
            <a:lvl6pPr marL="2580450" indent="0">
              <a:buNone/>
              <a:defRPr sz="2300"/>
            </a:lvl6pPr>
            <a:lvl7pPr marL="3096532" indent="0">
              <a:buNone/>
              <a:defRPr sz="2300"/>
            </a:lvl7pPr>
            <a:lvl8pPr marL="3612630" indent="0">
              <a:buNone/>
              <a:defRPr sz="2300"/>
            </a:lvl8pPr>
            <a:lvl9pPr marL="412878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776101"/>
            <a:ext cx="6480810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6073" indent="0">
              <a:buNone/>
              <a:defRPr sz="1400"/>
            </a:lvl2pPr>
            <a:lvl3pPr marL="1032162" indent="0">
              <a:buNone/>
              <a:defRPr sz="1100"/>
            </a:lvl3pPr>
            <a:lvl4pPr marL="1548246" indent="0">
              <a:buNone/>
              <a:defRPr sz="1000"/>
            </a:lvl4pPr>
            <a:lvl5pPr marL="2064382" indent="0">
              <a:buNone/>
              <a:defRPr sz="1000"/>
            </a:lvl5pPr>
            <a:lvl6pPr marL="2580450" indent="0">
              <a:buNone/>
              <a:defRPr sz="1000"/>
            </a:lvl6pPr>
            <a:lvl7pPr marL="3096532" indent="0">
              <a:buNone/>
              <a:defRPr sz="1000"/>
            </a:lvl7pPr>
            <a:lvl8pPr marL="3612630" indent="0">
              <a:buNone/>
              <a:defRPr sz="1000"/>
            </a:lvl8pPr>
            <a:lvl9pPr marL="41287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9827"/>
      </p:ext>
    </p:extLst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16225"/>
      </p:ext>
    </p:extLst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17994"/>
            <a:ext cx="2870983" cy="6777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17994"/>
            <a:ext cx="8432930" cy="6777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44546"/>
      </p:ext>
    </p:extLst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5757338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6" y="5223035"/>
            <a:ext cx="9991249" cy="1315468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6" y="4182163"/>
            <a:ext cx="9991249" cy="984038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19471" indent="0" algn="ctr">
              <a:buNone/>
            </a:lvl2pPr>
            <a:lvl3pPr marL="1038941" indent="0" algn="ctr">
              <a:buNone/>
            </a:lvl3pPr>
            <a:lvl4pPr marL="1558412" indent="0" algn="ctr">
              <a:buNone/>
            </a:lvl4pPr>
            <a:lvl5pPr marL="2077883" indent="0" algn="ctr">
              <a:buNone/>
            </a:lvl5pPr>
            <a:lvl6pPr marL="2597353" indent="0" algn="ctr">
              <a:buNone/>
            </a:lvl6pPr>
            <a:lvl7pPr marL="3116824" indent="0" algn="ctr">
              <a:buNone/>
            </a:lvl7pPr>
            <a:lvl8pPr marL="3636294" indent="0" algn="ctr">
              <a:buNone/>
            </a:lvl8pPr>
            <a:lvl9pPr marL="415576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15" y="6966992"/>
            <a:ext cx="896512" cy="265690"/>
          </a:xfrm>
        </p:spPr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29" y="82004"/>
            <a:ext cx="3420428" cy="310929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15" y="6966992"/>
            <a:ext cx="896512" cy="265690"/>
          </a:xfrm>
        </p:spPr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3707258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0056" y="1804071"/>
            <a:ext cx="9991249" cy="1312051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3186" y="3171528"/>
            <a:ext cx="10261283" cy="1275058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6444" y="492019"/>
            <a:ext cx="10261283" cy="9053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60045" y="1722067"/>
            <a:ext cx="4950619" cy="50841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90686" y="1722067"/>
            <a:ext cx="5130641" cy="50841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39566"/>
      </p:ext>
    </p:extLst>
  </p:cSld>
  <p:clrMapOvr>
    <a:masterClrMapping/>
  </p:clrMapOvr>
  <p:transition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60045" y="5822227"/>
            <a:ext cx="10171271" cy="94987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2456" y="717528"/>
            <a:ext cx="5068219" cy="688485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486936" y="717528"/>
            <a:ext cx="5070210" cy="688485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32456" y="1416263"/>
            <a:ext cx="5068219" cy="42419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491312" y="1416263"/>
            <a:ext cx="5065833" cy="42419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21215" y="6970272"/>
            <a:ext cx="900113" cy="265690"/>
          </a:xfrm>
        </p:spPr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07576" y="6478254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56444" y="492019"/>
            <a:ext cx="10261283" cy="9053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7576" y="629457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40067" y="5904231"/>
            <a:ext cx="9991249" cy="560355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40068" y="656025"/>
            <a:ext cx="3553570" cy="5166202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223028" y="656025"/>
            <a:ext cx="6308288" cy="51662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140517" y="663595"/>
            <a:ext cx="5940743" cy="393615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0056" y="5374072"/>
            <a:ext cx="6930866" cy="562064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50056" y="5954614"/>
            <a:ext cx="6930866" cy="826866"/>
          </a:xfrm>
        </p:spPr>
        <p:txBody>
          <a:bodyPr lIns="124673" tIns="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01013" y="591108"/>
            <a:ext cx="2160270" cy="629716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591108"/>
            <a:ext cx="7380923" cy="629716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95827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93849"/>
            <a:ext cx="3553570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30" y="294077"/>
            <a:ext cx="6038255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44625"/>
            <a:ext cx="3553570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6073" indent="0">
              <a:buNone/>
              <a:defRPr sz="1400"/>
            </a:lvl2pPr>
            <a:lvl3pPr marL="1032162" indent="0">
              <a:buNone/>
              <a:defRPr sz="1100"/>
            </a:lvl3pPr>
            <a:lvl4pPr marL="1548246" indent="0">
              <a:buNone/>
              <a:defRPr sz="1000"/>
            </a:lvl4pPr>
            <a:lvl5pPr marL="2064382" indent="0">
              <a:buNone/>
              <a:defRPr sz="1000"/>
            </a:lvl5pPr>
            <a:lvl6pPr marL="2580450" indent="0">
              <a:buNone/>
              <a:defRPr sz="1000"/>
            </a:lvl6pPr>
            <a:lvl7pPr marL="3096532" indent="0">
              <a:buNone/>
              <a:defRPr sz="1000"/>
            </a:lvl7pPr>
            <a:lvl8pPr marL="3612630" indent="0">
              <a:buNone/>
              <a:defRPr sz="1000"/>
            </a:lvl8pPr>
            <a:lvl9pPr marL="41287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6843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166205"/>
            <a:ext cx="6480810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59442"/>
            <a:ext cx="6480810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6073" indent="0">
              <a:buNone/>
              <a:defRPr sz="3200"/>
            </a:lvl2pPr>
            <a:lvl3pPr marL="1032162" indent="0">
              <a:buNone/>
              <a:defRPr sz="2700"/>
            </a:lvl3pPr>
            <a:lvl4pPr marL="1548246" indent="0">
              <a:buNone/>
              <a:defRPr sz="2300"/>
            </a:lvl4pPr>
            <a:lvl5pPr marL="2064382" indent="0">
              <a:buNone/>
              <a:defRPr sz="2300"/>
            </a:lvl5pPr>
            <a:lvl6pPr marL="2580450" indent="0">
              <a:buNone/>
              <a:defRPr sz="2300"/>
            </a:lvl6pPr>
            <a:lvl7pPr marL="3096532" indent="0">
              <a:buNone/>
              <a:defRPr sz="2300"/>
            </a:lvl7pPr>
            <a:lvl8pPr marL="3612630" indent="0">
              <a:buNone/>
              <a:defRPr sz="2300"/>
            </a:lvl8pPr>
            <a:lvl9pPr marL="412878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776101"/>
            <a:ext cx="6480810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6073" indent="0">
              <a:buNone/>
              <a:defRPr sz="1400"/>
            </a:lvl2pPr>
            <a:lvl3pPr marL="1032162" indent="0">
              <a:buNone/>
              <a:defRPr sz="1100"/>
            </a:lvl3pPr>
            <a:lvl4pPr marL="1548246" indent="0">
              <a:buNone/>
              <a:defRPr sz="1000"/>
            </a:lvl4pPr>
            <a:lvl5pPr marL="2064382" indent="0">
              <a:buNone/>
              <a:defRPr sz="1000"/>
            </a:lvl5pPr>
            <a:lvl6pPr marL="2580450" indent="0">
              <a:buNone/>
              <a:defRPr sz="1000"/>
            </a:lvl6pPr>
            <a:lvl7pPr marL="3096532" indent="0">
              <a:buNone/>
              <a:defRPr sz="1000"/>
            </a:lvl7pPr>
            <a:lvl8pPr marL="3612630" indent="0">
              <a:buNone/>
              <a:defRPr sz="1000"/>
            </a:lvl8pPr>
            <a:lvl9pPr marL="41287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63617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  <a:prstGeom prst="rect">
            <a:avLst/>
          </a:prstGeom>
        </p:spPr>
        <p:txBody>
          <a:bodyPr vert="horz" lIns="103221" tIns="51629" rIns="103221" bIns="516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1" y="1722299"/>
            <a:ext cx="9721215" cy="4870649"/>
          </a:xfrm>
          <a:prstGeom prst="rect">
            <a:avLst/>
          </a:prstGeom>
        </p:spPr>
        <p:txBody>
          <a:bodyPr vert="horz" lIns="103221" tIns="51629" rIns="103221" bIns="516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1" y="6840434"/>
            <a:ext cx="2520315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840434"/>
            <a:ext cx="3420428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1" y="6840434"/>
            <a:ext cx="2520315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newsflash/>
  </p:transition>
  <p:txStyles>
    <p:titleStyle>
      <a:lvl1pPr algn="ctr" defTabSz="10321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060" indent="-387060" algn="l" defTabSz="103216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761" indent="-322594" algn="l" defTabSz="103216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215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306" indent="-258031" algn="l" defTabSz="103216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385" indent="-258031" algn="l" defTabSz="103216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495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578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0700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776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073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16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246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8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45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53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263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8786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74022"/>
            <a:ext cx="9091136" cy="12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790" tIns="51900" rIns="103790" bIns="519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50080"/>
            <a:ext cx="9091136" cy="434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790" tIns="51900" rIns="103790" bIns="51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2" y="6878026"/>
            <a:ext cx="2430304" cy="49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790" tIns="51900" rIns="103790" bIns="5190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0495" y="6891690"/>
            <a:ext cx="3420428" cy="49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790" tIns="51900" rIns="103790" bIns="5190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888270"/>
            <a:ext cx="1890236" cy="49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790" tIns="51900" rIns="103790" bIns="5190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913488" fontAlgn="base">
              <a:spcBef>
                <a:spcPct val="0"/>
              </a:spcBef>
              <a:spcAft>
                <a:spcPct val="0"/>
              </a:spcAft>
            </a:pPr>
            <a:fld id="{2999F705-E428-4046-811E-D6A622A06794}" type="slidenum">
              <a:rPr lang="ru-RU" altLang="ru-RU" smtClean="0">
                <a:solidFill>
                  <a:srgbClr val="000000"/>
                </a:solidFill>
              </a:rPr>
              <a:pPr defTabSz="9134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98814" y="246010"/>
            <a:ext cx="10422553" cy="6560256"/>
            <a:chOff x="106" y="144"/>
            <a:chExt cx="5558" cy="3840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3488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7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488"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24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pitchFamily="34" charset="0"/>
        </a:defRPr>
      </a:lvl5pPr>
      <a:lvl6pPr marL="518947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pitchFamily="34" charset="0"/>
        </a:defRPr>
      </a:lvl6pPr>
      <a:lvl7pPr marL="103789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pitchFamily="34" charset="0"/>
        </a:defRPr>
      </a:lvl7pPr>
      <a:lvl8pPr marL="155684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pitchFamily="34" charset="0"/>
        </a:defRPr>
      </a:lvl8pPr>
      <a:lvl9pPr marL="207579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 Black" pitchFamily="34" charset="0"/>
        </a:defRPr>
      </a:lvl9pPr>
    </p:titleStyle>
    <p:bodyStyle>
      <a:lvl1pPr marL="389213" indent="-389213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43315" indent="-3243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3000">
          <a:solidFill>
            <a:schemeClr val="tx1"/>
          </a:solidFill>
          <a:latin typeface="+mn-lt"/>
        </a:defRPr>
      </a:lvl2pPr>
      <a:lvl3pPr marL="1297375" indent="-259473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500">
          <a:solidFill>
            <a:schemeClr val="tx1"/>
          </a:solidFill>
          <a:latin typeface="+mn-lt"/>
        </a:defRPr>
      </a:lvl3pPr>
      <a:lvl4pPr marL="1816324" indent="-259473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300">
          <a:solidFill>
            <a:schemeClr val="tx1"/>
          </a:solidFill>
          <a:latin typeface="+mn-lt"/>
        </a:defRPr>
      </a:lvl4pPr>
      <a:lvl5pPr marL="2335276" indent="-25947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300">
          <a:solidFill>
            <a:schemeClr val="tx1"/>
          </a:solidFill>
          <a:latin typeface="+mn-lt"/>
        </a:defRPr>
      </a:lvl5pPr>
      <a:lvl6pPr marL="2854225" indent="-25947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300">
          <a:solidFill>
            <a:schemeClr val="tx1"/>
          </a:solidFill>
          <a:latin typeface="+mn-lt"/>
        </a:defRPr>
      </a:lvl6pPr>
      <a:lvl7pPr marL="3373176" indent="-25947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300">
          <a:solidFill>
            <a:schemeClr val="tx1"/>
          </a:solidFill>
          <a:latin typeface="+mn-lt"/>
        </a:defRPr>
      </a:lvl7pPr>
      <a:lvl8pPr marL="3892129" indent="-25947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300">
          <a:solidFill>
            <a:schemeClr val="tx1"/>
          </a:solidFill>
          <a:latin typeface="+mn-lt"/>
        </a:defRPr>
      </a:lvl8pPr>
      <a:lvl9pPr marL="4411076" indent="-25947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947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899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849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799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748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702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651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603" algn="l" defTabSz="10378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  <a:prstGeom prst="rect">
            <a:avLst/>
          </a:prstGeom>
        </p:spPr>
        <p:txBody>
          <a:bodyPr vert="horz" lIns="103834" tIns="51920" rIns="103834" bIns="519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1" y="1722088"/>
            <a:ext cx="9721215" cy="4870649"/>
          </a:xfrm>
          <a:prstGeom prst="rect">
            <a:avLst/>
          </a:prstGeom>
        </p:spPr>
        <p:txBody>
          <a:bodyPr vert="horz" lIns="103834" tIns="51920" rIns="103834" bIns="519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1" y="6840434"/>
            <a:ext cx="2520315" cy="392932"/>
          </a:xfrm>
          <a:prstGeom prst="rect">
            <a:avLst/>
          </a:prstGeom>
        </p:spPr>
        <p:txBody>
          <a:bodyPr vert="horz" lIns="103834" tIns="51920" rIns="103834" bIns="519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341"/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8341"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840434"/>
            <a:ext cx="3420428" cy="392932"/>
          </a:xfrm>
          <a:prstGeom prst="rect">
            <a:avLst/>
          </a:prstGeom>
        </p:spPr>
        <p:txBody>
          <a:bodyPr vert="horz" lIns="103834" tIns="51920" rIns="103834" bIns="519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3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1" y="6840434"/>
            <a:ext cx="2520315" cy="392932"/>
          </a:xfrm>
          <a:prstGeom prst="rect">
            <a:avLst/>
          </a:prstGeom>
        </p:spPr>
        <p:txBody>
          <a:bodyPr vert="horz" lIns="103834" tIns="51920" rIns="103834" bIns="519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341"/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83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med"/>
  <p:txStyles>
    <p:titleStyle>
      <a:lvl1pPr algn="ctr" defTabSz="103834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379" indent="-389379" algn="l" defTabSz="103834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3665" indent="-324483" algn="l" defTabSz="1038341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7927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097" indent="-259584" algn="l" defTabSz="103834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269" indent="-259584" algn="l" defTabSz="1038341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5439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4611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3784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2953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68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341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512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6683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853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025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196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369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801350" cy="7380288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94" tIns="51947" rIns="103894" bIns="51947" rtlCol="0" anchor="ctr"/>
          <a:lstStyle/>
          <a:p>
            <a:pPr algn="ctr" defTabSz="103894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279" y="613578"/>
            <a:ext cx="9162086" cy="1134539"/>
          </a:xfrm>
          <a:prstGeom prst="rect">
            <a:avLst/>
          </a:prstGeom>
        </p:spPr>
        <p:txBody>
          <a:bodyPr vert="horz" lIns="103894" tIns="51947" rIns="103894" bIns="51947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986" y="2419576"/>
            <a:ext cx="9149378" cy="4173140"/>
          </a:xfrm>
          <a:prstGeom prst="rect">
            <a:avLst/>
          </a:prstGeom>
        </p:spPr>
        <p:txBody>
          <a:bodyPr vert="horz" lIns="103894" tIns="51947" rIns="103894" bIns="519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697" y="6630682"/>
            <a:ext cx="2520315" cy="392932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1038941"/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 defTabSz="1038941"/>
              <a:t>04.02.2016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630682"/>
            <a:ext cx="3420428" cy="392932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defTabSz="1038941"/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2631" y="6630682"/>
            <a:ext cx="2520315" cy="392932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1038941"/>
            <a:fld id="{B19B0651-EE4F-4900-A07F-96A6BFA9D0F0}" type="slidenum">
              <a:rPr lang="ru-RU" smtClean="0">
                <a:solidFill>
                  <a:srgbClr val="895D1D"/>
                </a:solidFill>
              </a:rPr>
              <a:pPr defTabSz="1038941"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0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1038941" rtl="0" eaLnBrk="1" latinLnBrk="0" hangingPunct="1">
        <a:spcBef>
          <a:spcPct val="0"/>
        </a:spcBef>
        <a:buNone/>
        <a:defRPr sz="61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5577" indent="-415577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83100" indent="-415577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98677" indent="-415577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714253" indent="-363629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77883" indent="-363629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441512" indent="-311682" algn="l" defTabSz="1038941" rtl="0" eaLnBrk="1" latinLnBrk="0" hangingPunct="1">
        <a:spcBef>
          <a:spcPts val="454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141" indent="-311682" algn="l" defTabSz="1038941" rtl="0" eaLnBrk="1" latinLnBrk="0" hangingPunct="1">
        <a:spcBef>
          <a:spcPts val="454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771" indent="-311682" algn="l" defTabSz="1038941" rtl="0" eaLnBrk="1" latinLnBrk="0" hangingPunct="1">
        <a:spcBef>
          <a:spcPts val="454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400" indent="-311682" algn="l" defTabSz="1038941" rtl="0" eaLnBrk="1" latinLnBrk="0" hangingPunct="1">
        <a:spcBef>
          <a:spcPts val="454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1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41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12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83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53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24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94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765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  <a:prstGeom prst="rect">
            <a:avLst/>
          </a:prstGeom>
        </p:spPr>
        <p:txBody>
          <a:bodyPr vert="horz" lIns="103221" tIns="51629" rIns="103221" bIns="516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1" y="1722299"/>
            <a:ext cx="9721215" cy="4870649"/>
          </a:xfrm>
          <a:prstGeom prst="rect">
            <a:avLst/>
          </a:prstGeom>
        </p:spPr>
        <p:txBody>
          <a:bodyPr vert="horz" lIns="103221" tIns="51629" rIns="103221" bIns="516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1" y="6840434"/>
            <a:ext cx="2520315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840434"/>
            <a:ext cx="3420428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1" y="6840434"/>
            <a:ext cx="2520315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7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newsflash/>
  </p:transition>
  <p:txStyles>
    <p:titleStyle>
      <a:lvl1pPr algn="ctr" defTabSz="10321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060" indent="-387060" algn="l" defTabSz="103216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761" indent="-322594" algn="l" defTabSz="103216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215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306" indent="-258031" algn="l" defTabSz="103216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385" indent="-258031" algn="l" defTabSz="103216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495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578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0700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776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073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16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246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8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45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53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263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8786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113093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60045" y="1672524"/>
            <a:ext cx="10261283" cy="4870649"/>
          </a:xfrm>
          <a:prstGeom prst="rect">
            <a:avLst/>
          </a:prstGeom>
        </p:spPr>
        <p:txBody>
          <a:bodyPr vert="horz" lIns="103894" tIns="51947" rIns="103894" bIns="5194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650956" y="82004"/>
            <a:ext cx="2970371" cy="310929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l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51F9A3-2E98-440F-895D-E4ACB51F5702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690461" y="82004"/>
            <a:ext cx="3960495" cy="310929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21215" y="6970272"/>
            <a:ext cx="900113" cy="263094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0045" y="492019"/>
            <a:ext cx="10261283" cy="902035"/>
          </a:xfrm>
          <a:prstGeom prst="rect">
            <a:avLst/>
          </a:prstGeom>
        </p:spPr>
        <p:txBody>
          <a:bodyPr vert="horz" lIns="103894" tIns="51947" rIns="103894" bIns="5194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07576" y="113093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07576" y="1138560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89603" indent="-38960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844140" indent="-32466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98677" indent="-25973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818147" indent="-25973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37618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857089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376559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896030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415500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5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E%D0%B9%D0%BB%D0%B0%D1%83" TargetMode="External"/><Relationship Id="rId3" Type="http://schemas.openxmlformats.org/officeDocument/2006/relationships/hyperlink" Target="https://kk.wikipedia.org/wiki/%D0%90%D2%93%D1%8B%D0%BB%D1%88%D1%8B%D0%BD_%D1%82%D1%96%D0%BB%D1%96" TargetMode="External"/><Relationship Id="rId7" Type="http://schemas.openxmlformats.org/officeDocument/2006/relationships/hyperlink" Target="https://kk.wikipedia.org/w/index.php?title=%D0%A1%D1%83%D0%B1%D1%8A%D0%B5%D0%BA%D1%82&amp;action=edit&amp;redlink=1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s://kk.wikipedia.org/wiki/%D0%9B%D0%B0%D1%82%D1%8B%D0%BD_%D1%82%D1%96%D0%BB%D1%9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k.wikipedia.org/wiki/%D3%98%D0%BB%D0%B5%D0%BC" TargetMode="External"/><Relationship Id="rId11" Type="http://schemas.openxmlformats.org/officeDocument/2006/relationships/hyperlink" Target="https://kk.wikipedia.org/wiki/%D0%9F%D0%B0%D1%80%D0%B0%D1%81%D0%B0%D1%82" TargetMode="External"/><Relationship Id="rId5" Type="http://schemas.openxmlformats.org/officeDocument/2006/relationships/hyperlink" Target="https://kk.wikipedia.org/wiki/%D0%A2%D0%B0%D0%BD%D1%8B%D0%BC" TargetMode="External"/><Relationship Id="rId10" Type="http://schemas.openxmlformats.org/officeDocument/2006/relationships/hyperlink" Target="https://kk.wikipedia.org/wiki/%D0%90%D2%9B%D0%B8%D2%9B%D0%B0%D1%82" TargetMode="External"/><Relationship Id="rId4" Type="http://schemas.openxmlformats.org/officeDocument/2006/relationships/hyperlink" Target="https://kk.wikipedia.org/wiki/%D0%A1%D0%B0%D0%BD%D0%B0" TargetMode="External"/><Relationship Id="rId9" Type="http://schemas.openxmlformats.org/officeDocument/2006/relationships/hyperlink" Target="https://kk.wikipedia.org/wiki/%D0%9B%D0%BE%D0%B3%D0%B8%D0%BA%D0%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для фотошо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" y="17736"/>
            <a:ext cx="1080135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395" y="2618574"/>
            <a:ext cx="8075318" cy="3000165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solidFill>
                  <a:srgbClr val="0000FF"/>
                </a:solidFill>
              </a:rPr>
              <a:t>     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4411" y="2105968"/>
            <a:ext cx="54006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Мейірімді  жүрекпен,</a:t>
            </a:r>
            <a:br>
              <a:rPr lang="kk-KZ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Ақпейілді  тілекпен,</a:t>
            </a:r>
            <a:br>
              <a:rPr lang="kk-KZ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Амандасып  </a:t>
            </a:r>
            <a:r>
              <a:rPr lang="kk-KZ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алайық,</a:t>
            </a:r>
            <a:br>
              <a:rPr lang="kk-KZ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 жадырап қалайық!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15" descr="солныш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90" y="97370"/>
            <a:ext cx="2601075" cy="21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139" y="2689127"/>
            <a:ext cx="9937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kk-KZ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2" tooltip="Латын тілі"/>
              </a:rPr>
              <a:t>лат.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3" tooltip="Ағылшын тілі"/>
              </a:rPr>
              <a:t>ағылш.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-адамдардың белгілі бір жүйедегі ұғымдарының, деректерінің жиынтығы. Білім адамзат мәдениетінің ең ауқымды ұғымдарының бірі болып табылады. Ол 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4" tooltip="Сана"/>
              </a:rPr>
              <a:t>сана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5" tooltip="Таным"/>
              </a:rPr>
              <a:t>таным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 объективті 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6" tooltip="Әлем"/>
              </a:rPr>
              <a:t>әлем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7" tooltip="Субъект (мұндай бет жоқ)"/>
              </a:rPr>
              <a:t>субъект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8" tooltip="Ойлау"/>
              </a:rPr>
              <a:t>ойлау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9" tooltip="Логика"/>
              </a:rPr>
              <a:t>логика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10" tooltip="Ақиқат"/>
              </a:rPr>
              <a:t>ақиқат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kk-KZ" sz="2800" u="sng" dirty="0">
                <a:latin typeface="Times New Roman" pitchFamily="18" charset="0"/>
                <a:cs typeface="Times New Roman" pitchFamily="18" charset="0"/>
                <a:hlinkClick r:id="rId11" tooltip="Парасат"/>
              </a:rPr>
              <a:t>парасат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 ғылыми және т.б. күрделі де терең ұғымдармен тығыз байланыста әрі олар арқылы анықталады.</a:t>
            </a:r>
            <a:r>
              <a:rPr lang="kk-KZ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оп - «Қызыл </a:t>
            </a:r>
            <a:r>
              <a:rPr lang="kk-KZ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гүлдер» </a:t>
            </a:r>
            <a:br>
              <a:rPr lang="kk-KZ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5122" name="Рисунок 10" descr="комп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1" y="449784"/>
            <a:ext cx="1828586" cy="192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33" y="-30091"/>
            <a:ext cx="10801350" cy="7380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Үй тапсырмасы: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71" y="1722089"/>
            <a:ext cx="9721215" cy="3624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«Білімді мыңды жығады, білімсіз бірді жығады» нақыл сөзді тірек етіп, өз таңдаған мамандықтарың туралы әңгімелеңдер.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62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50950"/>
            <a:ext cx="9717088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6" y="89744"/>
            <a:ext cx="1022513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660500">
            <a:off x="4473466" y="1322163"/>
            <a:ext cx="6096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 ҚАТЫСҚАНДАРЫҢЫЗҒА  КӨП-КӨП РАХМЕТ!</a:t>
            </a:r>
          </a:p>
          <a:p>
            <a:pPr algn="ctr"/>
            <a:endParaRPr lang="kk-KZ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  БОЛЫҢЫЗДАР! 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2699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7380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56459" y="73781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«Гүл шоқтары»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pi.ning.com/files/pxnz9SAbWjYzZA4Dm1sK5kSL*f8ZiZuy9-hEHMKcZaSUUYYP3tAC4OtMnro-wdbTAjbvQcuxnameL7i9c6hPWoukJSf4HuT-/0_94801_fea64327_L.jp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03" y="1401484"/>
            <a:ext cx="7900944" cy="51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3469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ver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53399" y="-1581963"/>
            <a:ext cx="7380288" cy="105442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«Алтын» ереже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396" y="832627"/>
            <a:ext cx="9078272" cy="607223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Ойымызды ашық </a:t>
            </a: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айтамыз</a:t>
            </a: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бір-бірімізді </a:t>
            </a: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тыңдаймыз</a:t>
            </a: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«қол көтеру» ережесін қадағалаймыз;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бір-бірлеп сөйлейміз;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мәселенің мәні бойынша сөйлейміз;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бір-бірімізді ұғынуға тырысамыз;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өзгелердің сезімін сыйлаймыз;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құпиялылықты қадағалаймыз;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уақытша </a:t>
            </a: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шекараны қадағалаймыз;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бір-бірімізге сый көрсетеміз (сөзбен, шапалақпен) және т.б.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5186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128269"/>
            <a:ext cx="10888391" cy="750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1" y="-119856"/>
            <a:ext cx="3093243" cy="229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2808387" y="2682032"/>
            <a:ext cx="6408712" cy="194421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Студенттердің  </a:t>
            </a: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негізгі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ісі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2083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очка с цве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941" y="0"/>
            <a:ext cx="1084180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179" y="953840"/>
            <a:ext cx="9166165" cy="5317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4800" b="1" i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Сабақтың тақырыбы:</a:t>
            </a:r>
          </a:p>
          <a:p>
            <a:pPr algn="ctr">
              <a:buNone/>
            </a:pPr>
            <a:endParaRPr lang="kk-KZ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k-K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Білімнің  адам өміріндегі рөлі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57403" y="1904194"/>
            <a:ext cx="7358113" cy="3214710"/>
          </a:xfrm>
          <a:prstGeom prst="rect">
            <a:avLst/>
          </a:prstGeom>
        </p:spPr>
        <p:txBody>
          <a:bodyPr vert="horz" lIns="103221" tIns="51629" rIns="103221" bIns="51629" rtlCol="0" anchor="ctr">
            <a:normAutofit fontScale="97500"/>
          </a:bodyPr>
          <a:lstStyle/>
          <a:p>
            <a:pPr marL="0" marR="0" lvl="0" indent="0" algn="ctr" defTabSz="10321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28907" y="1118376"/>
            <a:ext cx="4606291" cy="1071570"/>
          </a:xfrm>
          <a:prstGeom prst="rect">
            <a:avLst/>
          </a:prstGeom>
        </p:spPr>
        <p:txBody>
          <a:bodyPr vert="horz" lIns="103894" tIns="51947" rIns="103894" bIns="51947">
            <a:normAutofit/>
          </a:bodyPr>
          <a:lstStyle/>
          <a:p>
            <a:pPr marL="389603" marR="0" lvl="0" indent="-38960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12114"/>
          <a:stretch>
            <a:fillRect/>
          </a:stretch>
        </p:blipFill>
        <p:spPr bwMode="auto">
          <a:xfrm>
            <a:off x="30431" y="-157500"/>
            <a:ext cx="11248876" cy="76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94434">
            <a:off x="696211" y="2225903"/>
            <a:ext cx="3728881" cy="664790"/>
          </a:xfrm>
        </p:spPr>
        <p:txBody>
          <a:bodyPr>
            <a:normAutofit/>
          </a:bodyPr>
          <a:lstStyle/>
          <a:p>
            <a:r>
              <a:rPr lang="kk-KZ" sz="3600" b="1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669954">
            <a:off x="1418390" y="3542572"/>
            <a:ext cx="3641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kk-KZ" i="1" dirty="0" smtClean="0">
              <a:solidFill>
                <a:srgbClr val="FF0000"/>
              </a:solidFill>
            </a:endParaRPr>
          </a:p>
          <a:p>
            <a:endParaRPr lang="kk-KZ" i="1" dirty="0" smtClean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694434">
            <a:off x="4991860" y="1039091"/>
            <a:ext cx="2825754" cy="1075242"/>
          </a:xfrm>
          <a:prstGeom prst="rect">
            <a:avLst/>
          </a:prstGeom>
        </p:spPr>
        <p:txBody>
          <a:bodyPr vert="horz" lIns="103221" tIns="51629" rIns="103221" bIns="51629" rtlCol="0" anchor="ctr">
            <a:normAutofit/>
          </a:bodyPr>
          <a:lstStyle/>
          <a:p>
            <a:pPr marL="0" marR="0" lvl="0" indent="0" algn="ctr" defTabSz="10321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300" normalizeH="0" baseline="0" noProof="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vk.com/images/stickers/126/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95" y="3258096"/>
            <a:ext cx="1224136" cy="136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21869">
            <a:off x="1391951" y="2056758"/>
            <a:ext cx="69036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ілімнің  </a:t>
            </a:r>
            <a:r>
              <a:rPr lang="kk-KZ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 өміріндегі  қажеттілігі, маңыздылығы туралы </a:t>
            </a:r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әңгімелесеміз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187" y="2321992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«Мектеп –кеме, білім-теңіз»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3826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511E2A5"/>
          <p:cNvPicPr>
            <a:picLocks noChangeAspect="1" noChangeArrowheads="1"/>
          </p:cNvPicPr>
          <p:nvPr/>
        </p:nvPicPr>
        <p:blipFill>
          <a:blip r:embed="rId2"/>
          <a:srcRect l="6302" t="1990" r="6985" b="9406"/>
          <a:stretch>
            <a:fillRect/>
          </a:stretch>
        </p:blipFill>
        <p:spPr>
          <a:xfrm>
            <a:off x="-12100" y="22725"/>
            <a:ext cx="10979336" cy="7380288"/>
          </a:xfrm>
          <a:prstGeom prst="rect">
            <a:avLst/>
          </a:prstGeom>
          <a:noFill/>
          <a:ln/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 rot="20244323">
            <a:off x="1701303" y="1613350"/>
            <a:ext cx="5885480" cy="2811251"/>
          </a:xfrm>
          <a:prstGeom prst="flowChartDecisi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809" tIns="51910" rIns="103809" bIns="51910" anchor="ctr"/>
          <a:lstStyle/>
          <a:p>
            <a:pPr algn="ctr" defTabSz="1038121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5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kk-KZ" altLang="ru-RU" sz="5000" b="1" dirty="0" smtClean="0">
                <a:solidFill>
                  <a:srgbClr val="FF0000"/>
                </a:solidFill>
                <a:latin typeface="Times New Roman" pitchFamily="18" charset="0"/>
              </a:rPr>
              <a:t>Жатқа оқу</a:t>
            </a:r>
            <a:endParaRPr lang="ru-RU" altLang="ru-RU" sz="5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4" name="Рисунок 8" descr="Восклицательный зн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832" y="0"/>
            <a:ext cx="1940650" cy="259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content.foto.my.mail.ru/mail/frezelove/_animated/i-137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75" y="3893336"/>
            <a:ext cx="2952328" cy="29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7380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Описание: J0105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77" y="6128302"/>
            <a:ext cx="6807101" cy="54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13" descr="Куб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3126" cy="34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40435" y="56627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/>
              <a:t>«Ойланайық, пікірлесейік»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4371" y="2085423"/>
            <a:ext cx="7752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600" i="1" dirty="0" smtClean="0"/>
              <a:t>1 топ:   Адамға </a:t>
            </a:r>
            <a:r>
              <a:rPr lang="kk-KZ" sz="3600" i="1" dirty="0"/>
              <a:t>білім не үшін қажет</a:t>
            </a:r>
            <a:r>
              <a:rPr lang="kk-KZ" sz="3200" i="1" dirty="0"/>
              <a:t>?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4371" y="305015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200" i="1" dirty="0" smtClean="0"/>
              <a:t>2 топ: Білімді </a:t>
            </a:r>
            <a:r>
              <a:rPr lang="kk-KZ" sz="3200" i="1" dirty="0"/>
              <a:t>болу үшін адамға қандай қасиеттер қажет деп ойлайсыңдар?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41150" y="4626247"/>
            <a:ext cx="6791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i="1" dirty="0" smtClean="0"/>
              <a:t>3 топ: Білім </a:t>
            </a:r>
            <a:r>
              <a:rPr lang="kk-KZ" sz="3600" i="1" dirty="0"/>
              <a:t>неге жетелейді?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334244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170</Words>
  <Application>Microsoft Office PowerPoint</Application>
  <PresentationFormat>Произвольный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5_Тема Office</vt:lpstr>
      <vt:lpstr>2_Студия</vt:lpstr>
      <vt:lpstr>7_Тема Office</vt:lpstr>
      <vt:lpstr>1_Твердый переплет</vt:lpstr>
      <vt:lpstr>8_Тема Office</vt:lpstr>
      <vt:lpstr>Трек</vt:lpstr>
      <vt:lpstr>Презентация PowerPoint</vt:lpstr>
      <vt:lpstr>Презентация PowerPoint</vt:lpstr>
      <vt:lpstr>«Алтын» ереже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Үй тапсырмасы: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Шығармашылық  жұмыс</dc:title>
  <dc:creator>PROTECTED</dc:creator>
  <cp:lastModifiedBy>Nurali</cp:lastModifiedBy>
  <cp:revision>199</cp:revision>
  <dcterms:created xsi:type="dcterms:W3CDTF">2012-05-16T09:05:10Z</dcterms:created>
  <dcterms:modified xsi:type="dcterms:W3CDTF">2016-02-03T22:31:35Z</dcterms:modified>
</cp:coreProperties>
</file>