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86" r:id="rId2"/>
    <p:sldId id="256" r:id="rId3"/>
    <p:sldId id="285" r:id="rId4"/>
    <p:sldId id="262" r:id="rId5"/>
    <p:sldId id="259" r:id="rId6"/>
    <p:sldId id="288" r:id="rId7"/>
    <p:sldId id="261" r:id="rId8"/>
    <p:sldId id="312" r:id="rId9"/>
    <p:sldId id="296" r:id="rId10"/>
    <p:sldId id="297" r:id="rId11"/>
    <p:sldId id="298" r:id="rId12"/>
    <p:sldId id="264" r:id="rId13"/>
    <p:sldId id="267" r:id="rId14"/>
    <p:sldId id="290" r:id="rId15"/>
    <p:sldId id="276" r:id="rId16"/>
    <p:sldId id="274" r:id="rId17"/>
    <p:sldId id="306" r:id="rId18"/>
    <p:sldId id="279" r:id="rId19"/>
    <p:sldId id="307" r:id="rId20"/>
    <p:sldId id="314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590" autoAdjust="0"/>
  </p:normalViewPr>
  <p:slideViewPr>
    <p:cSldViewPr>
      <p:cViewPr varScale="1">
        <p:scale>
          <a:sx n="72" d="100"/>
          <a:sy n="72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DAAF3E-14C8-47CE-A802-5020449BEFE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FDC2AE-6403-4278-8684-B11F5B2D788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AF3E-14C8-47CE-A802-5020449BEFE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C2AE-6403-4278-8684-B11F5B2D788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AF3E-14C8-47CE-A802-5020449BEFE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C2AE-6403-4278-8684-B11F5B2D788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AF3E-14C8-47CE-A802-5020449BEFE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C2AE-6403-4278-8684-B11F5B2D78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AF3E-14C8-47CE-A802-5020449BEFE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C2AE-6403-4278-8684-B11F5B2D7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AF3E-14C8-47CE-A802-5020449BEFE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C2AE-6403-4278-8684-B11F5B2D78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AF3E-14C8-47CE-A802-5020449BEFE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C2AE-6403-4278-8684-B11F5B2D788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AF3E-14C8-47CE-A802-5020449BEFE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C2AE-6403-4278-8684-B11F5B2D788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AF3E-14C8-47CE-A802-5020449BEFE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C2AE-6403-4278-8684-B11F5B2D7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AF3E-14C8-47CE-A802-5020449BEFE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C2AE-6403-4278-8684-B11F5B2D7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AF3E-14C8-47CE-A802-5020449BEFE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C2AE-6403-4278-8684-B11F5B2D7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FDAAF3E-14C8-47CE-A802-5020449BEFE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7FDC2AE-6403-4278-8684-B11F5B2D7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vellers.ru/city-elec" TargetMode="External"/><Relationship Id="rId2" Type="http://schemas.openxmlformats.org/officeDocument/2006/relationships/hyperlink" Target="http://www.travellers.ru/city-efremov-(gorod)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hyperlink" Target="http://www.travellers.ru/city-elan-kolenovskijj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476671"/>
            <a:ext cx="7754713" cy="3024337"/>
          </a:xfrm>
        </p:spPr>
        <p:txBody>
          <a:bodyPr/>
          <a:lstStyle/>
          <a:p>
            <a:r>
              <a:rPr lang="ru-RU" sz="1800" dirty="0" smtClean="0">
                <a:solidFill>
                  <a:srgbClr val="009900"/>
                </a:solidFill>
              </a:rPr>
              <a:t>МКДОУ « Елань-Коленовский  детский сад  </a:t>
            </a:r>
            <a:r>
              <a:rPr lang="ru-RU" sz="1800" dirty="0" err="1" smtClean="0">
                <a:solidFill>
                  <a:srgbClr val="009900"/>
                </a:solidFill>
              </a:rPr>
              <a:t>общеразвивающего</a:t>
            </a:r>
            <a:r>
              <a:rPr lang="ru-RU" sz="1800" dirty="0" smtClean="0">
                <a:solidFill>
                  <a:srgbClr val="009900"/>
                </a:solidFill>
              </a:rPr>
              <a:t> вида №1»</a:t>
            </a:r>
            <a:br>
              <a:rPr lang="ru-RU" sz="1800" dirty="0" smtClean="0">
                <a:solidFill>
                  <a:srgbClr val="009900"/>
                </a:solidFill>
              </a:rPr>
            </a:br>
            <a:r>
              <a:rPr lang="ru-RU" sz="1800" dirty="0" smtClean="0">
                <a:solidFill>
                  <a:srgbClr val="009900"/>
                </a:solidFill>
              </a:rPr>
              <a:t/>
            </a:r>
            <a:br>
              <a:rPr lang="ru-RU" sz="1800" dirty="0" smtClean="0">
                <a:solidFill>
                  <a:srgbClr val="009900"/>
                </a:solidFill>
              </a:rPr>
            </a:br>
            <a:r>
              <a:rPr lang="ru-RU" sz="2800" dirty="0" smtClean="0">
                <a:solidFill>
                  <a:srgbClr val="006600"/>
                </a:solidFill>
              </a:rPr>
              <a:t>Презентация на тему</a:t>
            </a: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200" b="1" i="1" dirty="0" smtClean="0">
                <a:solidFill>
                  <a:srgbClr val="006600"/>
                </a:solidFill>
              </a:rPr>
              <a:t>«МОЯ МАЛАЯ РОДИНА»</a:t>
            </a:r>
            <a:r>
              <a:rPr lang="ru-RU" sz="1800" b="1" i="1" dirty="0" smtClean="0">
                <a:solidFill>
                  <a:srgbClr val="006600"/>
                </a:solidFill>
              </a:rPr>
              <a:t/>
            </a:r>
            <a:br>
              <a:rPr lang="ru-RU" sz="1800" b="1" i="1" dirty="0" smtClean="0">
                <a:solidFill>
                  <a:srgbClr val="006600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55576" y="4941168"/>
            <a:ext cx="7734747" cy="12961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9900"/>
                </a:solidFill>
              </a:rPr>
              <a:t>Подготовила воспитатель: </a:t>
            </a:r>
            <a:r>
              <a:rPr lang="ru-RU" dirty="0" err="1" smtClean="0">
                <a:solidFill>
                  <a:srgbClr val="009900"/>
                </a:solidFill>
              </a:rPr>
              <a:t>Стремкова</a:t>
            </a:r>
            <a:r>
              <a:rPr lang="ru-RU" dirty="0" smtClean="0">
                <a:solidFill>
                  <a:srgbClr val="009900"/>
                </a:solidFill>
              </a:rPr>
              <a:t> Наталья Сергеевна.</a:t>
            </a:r>
          </a:p>
          <a:p>
            <a:endParaRPr lang="ru-RU" dirty="0" smtClean="0">
              <a:solidFill>
                <a:srgbClr val="009900"/>
              </a:solidFill>
            </a:endParaRPr>
          </a:p>
          <a:p>
            <a:endParaRPr lang="ru-RU" dirty="0" smtClean="0">
              <a:solidFill>
                <a:srgbClr val="009900"/>
              </a:solidFill>
            </a:endParaRPr>
          </a:p>
          <a:p>
            <a:r>
              <a:rPr lang="ru-RU" dirty="0" smtClean="0">
                <a:solidFill>
                  <a:srgbClr val="009900"/>
                </a:solidFill>
              </a:rPr>
              <a:t>2016 г.</a:t>
            </a:r>
            <a:endParaRPr lang="ru-RU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285728"/>
            <a:ext cx="7587529" cy="1338678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Памятники воинам-землякам, погибшим в годы Великой Отечественной войн.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http://dg55.mycdn.me/image?t=3&amp;bid=772588240056&amp;id=772588240056&amp;plc=WEB&amp;tkn=*qZI_MjEDE0QfdLwGurrcC0h3-9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47900"/>
            <a:ext cx="6572296" cy="432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Памятник бойцам погибшим в Гражданскую войну 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dg55.mycdn.me/image?t=3&amp;bid=772678621624&amp;id=772678621624&amp;plc=WEB&amp;tkn=*2YMfjWOoC3NOa9uvhmk-wIu7o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3116"/>
            <a:ext cx="378621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Дом культуры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http://dg55.mycdn.me/image?t=3&amp;bid=580579583416&amp;id=580579583416&amp;plc=WEB&amp;tkn=*A38V4AAMwttuyhXEE1fAJ9u--Hk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4655" y="2247900"/>
            <a:ext cx="689469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7958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849">
        <p:split orient="vert"/>
      </p:transition>
    </mc:Choice>
    <mc:Fallback>
      <p:transition spd="slow" advTm="384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http://dg55.mycdn.me/image?t=3&amp;bid=772678561208&amp;id=772678561208&amp;plc=WEB&amp;tkn=*OUr860jcCfGkRJv9fTPOxXti_4E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64722" y="2247900"/>
            <a:ext cx="5814555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Поликлиника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4294967295"/>
          </p:nvPr>
        </p:nvSpPr>
        <p:spPr>
          <a:xfrm>
            <a:off x="11358610" y="476250"/>
            <a:ext cx="2286016" cy="1266825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5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680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4000">
        <p14:prism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Служба МЧС.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http://dg55.mycdn.me/image?t=3&amp;bid=771092957880&amp;id=771092957880&amp;plc=WEB&amp;tkn=*n1irRwVGg4kklGNaO3yA5teY_7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14554"/>
            <a:ext cx="650085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93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split orient="vert"/>
      </p:transition>
    </mc:Choice>
    <mc:Fallback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Футбольная команда « Елань»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Рисунок 11" descr="http://dg55.mycdn.me/image?t=3&amp;bid=772507156152&amp;id=772507156152&amp;plc=WEB&amp;tkn=*om89yR69B0S2Lh4RzjdTeEXIn9c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3116"/>
            <a:ext cx="664373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8311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4000">
        <p14:switch dir="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363758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Елань-Коленовская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средняя школа №1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dg55.mycdn.me/image?t=3&amp;bid=802326929336&amp;id=802326929336&amp;plc=WEB&amp;tkn=*Nl7cCY29sRiVzb8ZvR5No-VbnN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71678"/>
            <a:ext cx="671517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602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4000">
        <p14:ripple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Казенное образовательное учреждение Воронежской области для детей, нуждающихся в психолого-педагогической и медико-социальной помощи «Центр </a:t>
            </a: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</a:rPr>
              <a:t>психолого-медико-социального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сопровождения»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До 2013 года официальным названием учреждения было КОУ ВО «</a:t>
            </a: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</a:rPr>
              <a:t>Елань-Коленовская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специальная (коррекционная) общеобразовательная школа-интернат VII-VIII вида для детей-сирот и детей, оставшихся без попечения родителей, с ограниченными возможностями здоровья».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Рисунок 6" descr="http://www.helpdeti.ru/upload/medialibrary/b3a/b3a803ae250aa501efff4c762dc958d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671517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3637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Детский сад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http://pic.news.mail.ru/prev670w/pic/6e/51/main14661236_a62f7bf021162c3b0582ccda356a456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3116"/>
            <a:ext cx="700092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4155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4000">
        <p14:conveyor dir="l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48" y="857232"/>
            <a:ext cx="7500990" cy="571501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РЕКА ЕЛАНЬ. Елань — обширная прогалина, луговая или полевая равнина. Елань (также Большая Елань) — река в Воронежской и Тамбовской области. Длина 165 км. Площадь бассейна 3630 км Исток реки расположен близ села Пичаево, впадает в реку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Савала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. Протекает по овражистой местности. Крупнейшие притоки Татарка, Токай, Малая Елань. Питание в основном снеговое. Течет в Терновском, Грибановском,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Таловском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и Новохоперском районах Воронежской области. Река протекает через населённые пункты: Пичаево,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Липовка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Питим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, Николаевка,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Козловка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Новоспасовка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Новогольелань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, Новомакарово, Ярки, Елань-Коленовский и Елань-Колено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МОЯ МАЛАЯ РОДИНА!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http://vrn-today.ru/sites/default/files/news/images%257Ccms-image-00000354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85992"/>
            <a:ext cx="671517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8123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g55.mycdn.me/image?t=3&amp;bid=814804328888&amp;id=814804328888&amp;plc=WEB&amp;tkn=*PfrZMcgBZFM_SzOZY43hFRkln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714379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0"/>
            <a:ext cx="7756263" cy="198884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Вот и закончилось небольшое путешествие по моей МАЛОЙ РОДИНЕ!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http://dg55.mycdn.me/image?t=3&amp;bid=803005332664&amp;id=803005332664&amp;plc=WEB&amp;tkn=*QXClQJKEjA0NnRwATl7DLEd0_t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47900"/>
            <a:ext cx="6786610" cy="432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1549903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88640"/>
            <a:ext cx="8352928" cy="2877329"/>
          </a:xfrm>
        </p:spPr>
        <p:txBody>
          <a:bodyPr>
            <a:normAutofit fontScale="92500" lnSpcReduction="20000"/>
          </a:bodyPr>
          <a:lstStyle/>
          <a:p>
            <a:r>
              <a:rPr lang="ru-RU" sz="1700" b="1" u="sng" dirty="0" smtClean="0">
                <a:solidFill>
                  <a:srgbClr val="006600"/>
                </a:solidFill>
              </a:rPr>
              <a:t>История</a:t>
            </a:r>
          </a:p>
          <a:p>
            <a:r>
              <a:rPr lang="ru-RU" sz="1700" b="1" dirty="0" smtClean="0">
                <a:solidFill>
                  <a:srgbClr val="006600"/>
                </a:solidFill>
              </a:rPr>
              <a:t>Село Елань-Колено основано в конце XVII в. выходцами из городов </a:t>
            </a:r>
            <a:r>
              <a:rPr lang="ru-RU" sz="1700" b="1" u="sng" dirty="0" smtClean="0">
                <a:solidFill>
                  <a:srgbClr val="006600"/>
                </a:solidFill>
                <a:hlinkClick r:id="rId2" tooltip="Ефремов (город)"/>
              </a:rPr>
              <a:t>Ефремова</a:t>
            </a:r>
            <a:r>
              <a:rPr lang="ru-RU" sz="1700" b="1" dirty="0" smtClean="0">
                <a:solidFill>
                  <a:srgbClr val="006600"/>
                </a:solidFill>
              </a:rPr>
              <a:t> и </a:t>
            </a:r>
            <a:r>
              <a:rPr lang="ru-RU" sz="1700" b="1" u="sng" dirty="0" smtClean="0">
                <a:solidFill>
                  <a:srgbClr val="006600"/>
                </a:solidFill>
                <a:hlinkClick r:id="rId3" tooltip="Елец"/>
              </a:rPr>
              <a:t>Ельца</a:t>
            </a:r>
            <a:r>
              <a:rPr lang="ru-RU" sz="1700" b="1" dirty="0" smtClean="0">
                <a:solidFill>
                  <a:srgbClr val="006600"/>
                </a:solidFill>
              </a:rPr>
              <a:t>. Название по «колену» (изгибу русла) на реке Елань.</a:t>
            </a:r>
            <a:br>
              <a:rPr lang="ru-RU" sz="1700" b="1" dirty="0" smtClean="0">
                <a:solidFill>
                  <a:srgbClr val="006600"/>
                </a:solidFill>
              </a:rPr>
            </a:br>
            <a:r>
              <a:rPr lang="ru-RU" sz="1700" b="1" dirty="0" smtClean="0">
                <a:solidFill>
                  <a:srgbClr val="006600"/>
                </a:solidFill>
              </a:rPr>
              <a:t>В конце XIX - начале XX века село являлось центром Еланской волости Новохопёрского уезда Воронежской губернии.</a:t>
            </a:r>
            <a:br>
              <a:rPr lang="ru-RU" sz="1700" b="1" dirty="0" smtClean="0">
                <a:solidFill>
                  <a:srgbClr val="006600"/>
                </a:solidFill>
              </a:rPr>
            </a:br>
            <a:r>
              <a:rPr lang="ru-RU" sz="1700" b="1" dirty="0" smtClean="0">
                <a:solidFill>
                  <a:srgbClr val="006600"/>
                </a:solidFill>
              </a:rPr>
              <a:t>С 1928 по 1963 год село было центром Елань-Коленовского района Воронежской области.</a:t>
            </a:r>
          </a:p>
          <a:p>
            <a:r>
              <a:rPr lang="ru-RU" sz="1700" b="1" u="sng" dirty="0" smtClean="0">
                <a:solidFill>
                  <a:srgbClr val="006600"/>
                </a:solidFill>
              </a:rPr>
              <a:t>География</a:t>
            </a:r>
          </a:p>
          <a:p>
            <a:r>
              <a:rPr lang="ru-RU" sz="1700" b="1" dirty="0" smtClean="0">
                <a:solidFill>
                  <a:srgbClr val="006600"/>
                </a:solidFill>
              </a:rPr>
              <a:t>Село находится на берегах реки Елань, к востоку от посёлка городского типа </a:t>
            </a:r>
            <a:r>
              <a:rPr lang="ru-RU" sz="1700" b="1" u="sng" dirty="0" smtClean="0">
                <a:solidFill>
                  <a:srgbClr val="006600"/>
                </a:solidFill>
                <a:hlinkClick r:id="rId4" tooltip="Елань-Коленовский"/>
              </a:rPr>
              <a:t>Елань-Коленовский</a:t>
            </a:r>
            <a:r>
              <a:rPr lang="ru-RU" sz="1700" b="1" dirty="0" smtClean="0">
                <a:solidFill>
                  <a:srgbClr val="006600"/>
                </a:solidFill>
              </a:rPr>
              <a:t>. Эта река — правый приток реки </a:t>
            </a:r>
            <a:r>
              <a:rPr lang="ru-RU" sz="1700" b="1" dirty="0" err="1" smtClean="0">
                <a:solidFill>
                  <a:srgbClr val="006600"/>
                </a:solidFill>
              </a:rPr>
              <a:t>Савала</a:t>
            </a:r>
            <a:r>
              <a:rPr lang="ru-RU" sz="1700" b="1" dirty="0" smtClean="0">
                <a:solidFill>
                  <a:srgbClr val="006600"/>
                </a:solidFill>
              </a:rPr>
              <a:t>. Течет в Терновском, Грибановском, </a:t>
            </a:r>
            <a:r>
              <a:rPr lang="ru-RU" sz="1700" b="1" dirty="0" err="1" smtClean="0">
                <a:solidFill>
                  <a:srgbClr val="006600"/>
                </a:solidFill>
              </a:rPr>
              <a:t>Таловском</a:t>
            </a:r>
            <a:r>
              <a:rPr lang="ru-RU" sz="1700" b="1" dirty="0" smtClean="0">
                <a:solidFill>
                  <a:srgbClr val="006600"/>
                </a:solidFill>
              </a:rPr>
              <a:t> и Новохоперском районах Воронежской области.</a:t>
            </a:r>
          </a:p>
          <a:p>
            <a:r>
              <a:rPr lang="ru-RU" sz="1700" b="1" u="sng" dirty="0" smtClean="0">
                <a:solidFill>
                  <a:srgbClr val="006600"/>
                </a:solidFill>
              </a:rPr>
              <a:t>Архитектура</a:t>
            </a:r>
          </a:p>
          <a:p>
            <a:r>
              <a:rPr lang="ru-RU" sz="1700" b="1" dirty="0" smtClean="0">
                <a:solidFill>
                  <a:srgbClr val="006600"/>
                </a:solidFill>
              </a:rPr>
              <a:t>В селе находится церковь Воскресения Христова, год постройки — 1914.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Содержимое 8" descr="http://dg55.mycdn.me/image?t=3&amp;bid=578963567800&amp;id=578963567800&amp;plc=WEB&amp;tkn=*0tcgNfFXWvcTYjQdZno97aehDkM"/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7224" y="3071810"/>
            <a:ext cx="735811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5931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51000">
        <p:split orient="vert"/>
      </p:transition>
    </mc:Choice>
    <mc:Fallback>
      <p:transition spd="slow" advTm="5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Символика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4294967295"/>
          </p:nvPr>
        </p:nvSpPr>
        <p:spPr>
          <a:xfrm>
            <a:off x="7127875" y="2239963"/>
            <a:ext cx="2016125" cy="658812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</a:t>
            </a:r>
            <a:endParaRPr lang="ru-RU" dirty="0"/>
          </a:p>
        </p:txBody>
      </p:sp>
      <p:pic>
        <p:nvPicPr>
          <p:cNvPr id="16" name="Рисунок 15" descr="http://do2.gendocs.ru/pars_docs/tw_refs/438/437492/437492_html_m3ddbd45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143116"/>
            <a:ext cx="3571900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8323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Так выглядит 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с.Елань-Колено с высоты.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http://elankoleno.narod.ru/cfqn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14554"/>
            <a:ext cx="781529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2477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Tm="4000">
        <p14:warp dir="in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291750"/>
          </a:xfrm>
        </p:spPr>
        <p:txBody>
          <a:bodyPr/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Елань-Колено на карте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http://dg55.mycdn.me/image?t=0&amp;bid=284168827832&amp;id=284168827832&amp;plc=WEB&amp;tkn=*5AGzpr854B9rXFBePF-zwIeKFew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3116"/>
            <a:ext cx="685804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905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8490" y="214290"/>
            <a:ext cx="7756263" cy="141011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Встреча Губернатора Алексея Гордеева  с главой </a:t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Коленовского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сельского поселения Новохоперского района Михаилом Федюшкиным.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http://voronezh.er.ru/media/userdata/news/2013/08/19/ca46a21a10fad633bac74954dfd3358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332831"/>
            <a:ext cx="7072362" cy="409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34768002"/>
      </p:ext>
    </p:extLst>
  </p:cSld>
  <p:clrMapOvr>
    <a:masterClrMapping/>
  </p:clrMapOvr>
  <p:transition spd="slow" advTm="400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Железнодорожный Вокзал</a:t>
            </a: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photos.wikimapia.org/p/00/04/32/30/75_bi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47900"/>
            <a:ext cx="6715171" cy="425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Парка имени Героя Советского Союза И.И. 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</a:rPr>
              <a:t>Крейзера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http://dg55.mycdn.me/image?t=3&amp;bid=574293782968&amp;id=574293782968&amp;plc=WEB&amp;tkn=*yxLZlD_fq7RC-Op3SlXp9WAaE3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4655" y="2247900"/>
            <a:ext cx="6894690" cy="418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464</TotalTime>
  <Words>215</Words>
  <Application>Microsoft Office PowerPoint</Application>
  <PresentationFormat>Экран (4:3)</PresentationFormat>
  <Paragraphs>32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Твердый переплет</vt:lpstr>
      <vt:lpstr>МКДОУ « Елань-Коленовский  детский сад  общеразвивающего вида №1»  Презентация на тему  «МОЯ МАЛАЯ РОДИНА»  </vt:lpstr>
      <vt:lpstr>МОЯ МАЛАЯ РОДИНА!</vt:lpstr>
      <vt:lpstr>Слайд 3</vt:lpstr>
      <vt:lpstr>Символика </vt:lpstr>
      <vt:lpstr>Так выглядит  с.Елань-Колено с высоты.</vt:lpstr>
      <vt:lpstr>Елань-Колено на карте</vt:lpstr>
      <vt:lpstr>Встреча Губернатора Алексея Гордеева  с главой  Коленовского сельского поселения Новохоперского района Михаилом Федюшкиным.</vt:lpstr>
      <vt:lpstr>Железнодорожный Вокзал</vt:lpstr>
      <vt:lpstr>Парка имени Героя Советского Союза И.И. Крейзера</vt:lpstr>
      <vt:lpstr> Памятники воинам-землякам, погибшим в годы Великой Отечественной войн.  </vt:lpstr>
      <vt:lpstr>Памятник бойцам погибшим в Гражданскую войну </vt:lpstr>
      <vt:lpstr>Дом культуры</vt:lpstr>
      <vt:lpstr>Поликлиника</vt:lpstr>
      <vt:lpstr>Служба МЧС.</vt:lpstr>
      <vt:lpstr>Футбольная команда « Елань»</vt:lpstr>
      <vt:lpstr>Елань-Коленовская средняя школа №1</vt:lpstr>
      <vt:lpstr>Казенное образовательное учреждение Воронежской области для детей, нуждающихся в психолого-педагогической и медико-социальной помощи «Центр психолого-медико-социального сопровождения» До 2013 года официальным названием учреждения было КОУ ВО «Елань-Коленовская специальная (коррекционная) общеобразовательная школа-интернат VII-VIII вида для детей-сирот и детей, оставшихся без попечения родителей, с ограниченными возможностями здоровья». </vt:lpstr>
      <vt:lpstr>Детский сад</vt:lpstr>
      <vt:lpstr>РЕКА ЕЛАНЬ. Елань — обширная прогалина, луговая или полевая равнина. Елань (также Большая Елань) — река в Воронежской и Тамбовской области. Длина 165 км. Площадь бассейна 3630 км Исток реки расположен близ села Пичаево, впадает в реку Савала. Протекает по овражистой местности. Крупнейшие притоки Татарка, Токай, Малая Елань. Питание в основном снеговое. Течет в Терновском, Грибановском, Таловском и Новохоперском районах Воронежской области. Река протекает через населённые пункты: Пичаево, Липовка, Питим, Николаевка, Козловка, Новоспасовка, Новогольелань, Новомакарово, Ярки, Елань-Коленовский и Елань-Колено.</vt:lpstr>
      <vt:lpstr>Слайд 20</vt:lpstr>
      <vt:lpstr>Вот и закончилось небольшое путешествие по моей МАЛОЙ РОДИНЕ!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РОДИНА!</dc:title>
  <dc:creator>админ</dc:creator>
  <cp:lastModifiedBy>Пользователь</cp:lastModifiedBy>
  <cp:revision>66</cp:revision>
  <dcterms:created xsi:type="dcterms:W3CDTF">2014-04-06T17:43:12Z</dcterms:created>
  <dcterms:modified xsi:type="dcterms:W3CDTF">2016-02-15T17:09:45Z</dcterms:modified>
</cp:coreProperties>
</file>