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7" r:id="rId6"/>
    <p:sldId id="268" r:id="rId7"/>
    <p:sldId id="262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936" y="-2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06.02.2016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://www.playcast.ru/uploads/2015/03/31/1292653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342900"/>
            <a:ext cx="9753600" cy="72009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286000" y="428604"/>
            <a:ext cx="621509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7200" dirty="0" smtClean="0"/>
              <a:t>Мастер-класс</a:t>
            </a:r>
            <a:r>
              <a:rPr lang="ru-RU" sz="4800" dirty="0" smtClean="0"/>
              <a:t/>
            </a:r>
            <a:br>
              <a:rPr lang="ru-RU" sz="4800" dirty="0" smtClean="0"/>
            </a:br>
            <a:r>
              <a:rPr lang="ru-RU" sz="4800" dirty="0" smtClean="0">
                <a:solidFill>
                  <a:srgbClr val="FF0000"/>
                </a:solidFill>
              </a:rPr>
              <a:t>«Изготовление тюльпанов из салфеток и пластиковых ложек»</a:t>
            </a:r>
            <a:endParaRPr lang="ru-RU" sz="4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4578" name="Picture 2" descr="http://fs00.infourok.ru/images/doc/228/49969/2/img3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6386" name="Picture 2" descr="http://www.tvoyrebenok.ru/images/presentation/color/b/0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571472" y="642918"/>
            <a:ext cx="8572528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/>
              <a:t>Описание:</a:t>
            </a:r>
          </a:p>
          <a:p>
            <a:r>
              <a:rPr lang="ru-RU" sz="3200" dirty="0" smtClean="0"/>
              <a:t>мастер-класс будет интересен педагогам, родителям в работе с детьми (при помощи взрослого).</a:t>
            </a:r>
            <a:endParaRPr lang="ru-RU" sz="32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71472" y="2828836"/>
            <a:ext cx="8286808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/>
              <a:t>Назначение:</a:t>
            </a:r>
          </a:p>
          <a:p>
            <a:r>
              <a:rPr lang="ru-RU" sz="3200" dirty="0" smtClean="0"/>
              <a:t>поделка может стать изящным украшением интерьера или прекрасным подарком к празднику.</a:t>
            </a:r>
            <a:endParaRPr lang="ru-RU" sz="3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5362" name="Picture 2" descr="http://linda6035.ucoz.ru/_ld/1/9606388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15364" name="Picture 4" descr="тюльпаны из салфеток 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85918" y="571480"/>
            <a:ext cx="5572164" cy="3500462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 rot="10800000" flipV="1">
            <a:off x="1214414" y="4121498"/>
            <a:ext cx="700092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0070C0"/>
                </a:solidFill>
              </a:rPr>
              <a:t>Материал:</a:t>
            </a:r>
          </a:p>
          <a:p>
            <a:r>
              <a:rPr lang="ru-RU" sz="2400" b="1" dirty="0" smtClean="0">
                <a:solidFill>
                  <a:srgbClr val="0070C0"/>
                </a:solidFill>
              </a:rPr>
              <a:t>салфетки бумажные цветные, пластиковые ложки, гофрированная бумага зеленого цвета, клей ПВА, </a:t>
            </a:r>
            <a:r>
              <a:rPr lang="ru-RU" sz="2400" b="1" dirty="0" smtClean="0">
                <a:solidFill>
                  <a:srgbClr val="0070C0"/>
                </a:solidFill>
              </a:rPr>
              <a:t>клей</a:t>
            </a:r>
            <a:r>
              <a:rPr lang="ru-RU" sz="2400" b="1" dirty="0" smtClean="0">
                <a:solidFill>
                  <a:srgbClr val="0070C0"/>
                </a:solidFill>
              </a:rPr>
              <a:t>, ножницы, нитки.</a:t>
            </a:r>
            <a:endParaRPr lang="ru-RU" sz="24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8434" name="Picture 2" descr="http://linda6035.ucoz.ru/fokina_l-p-shablon_prezentaci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785786" y="428604"/>
            <a:ext cx="778674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00B050"/>
                </a:solidFill>
              </a:rPr>
              <a:t>Возьмем салфетку красного цвета, разрежем пополам. Далее в получившийся квадрат салфетки прикладываем ложку так, чтобы все углы квадрата сошлись у основания ложки.</a:t>
            </a:r>
            <a:endParaRPr lang="ru-RU" sz="2400" dirty="0">
              <a:solidFill>
                <a:srgbClr val="00B050"/>
              </a:solidFill>
            </a:endParaRPr>
          </a:p>
        </p:txBody>
      </p:sp>
      <p:pic>
        <p:nvPicPr>
          <p:cNvPr id="18436" name="Picture 4" descr="тюльпаны из салфеток 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14480" y="2285992"/>
            <a:ext cx="6215106" cy="350046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6626" name="Picture 2" descr="http://fs00.infourok.ru/images/doc/268/272953/img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428596" y="500042"/>
            <a:ext cx="871540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</a:rPr>
              <a:t>Затем необходимо придать нашей салфетке обтекаемую форму ложки. Зафиксировать нужно с помощью нитки. Это получился только один лепесток нашего тюльпана. Для одного цветка надо сделать 5 лепестков.</a:t>
            </a:r>
            <a:endParaRPr lang="ru-RU" sz="2400" dirty="0">
              <a:solidFill>
                <a:srgbClr val="FF0000"/>
              </a:solidFill>
            </a:endParaRPr>
          </a:p>
        </p:txBody>
      </p:sp>
      <p:pic>
        <p:nvPicPr>
          <p:cNvPr id="26628" name="Picture 4" descr="тюльпаны из салфеток 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71538" y="2643182"/>
            <a:ext cx="7072362" cy="350997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7650" name="Picture 2" descr="https://im3-tub-ru.yandex.net/i?id=a39f8d11b9c1ab7251e465bc3bd8ff96&amp;n=33&amp;h=215&amp;w=28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428596" y="571480"/>
            <a:ext cx="835824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</a:rPr>
              <a:t>После того как изготовили 5 лепестков, необходимо собрать их в бутон с помощью </a:t>
            </a:r>
            <a:r>
              <a:rPr lang="ru-RU" sz="2400" dirty="0" smtClean="0">
                <a:solidFill>
                  <a:srgbClr val="FF0000"/>
                </a:solidFill>
              </a:rPr>
              <a:t>клея </a:t>
            </a:r>
            <a:r>
              <a:rPr lang="ru-RU" sz="2400" dirty="0" smtClean="0">
                <a:solidFill>
                  <a:srgbClr val="FF0000"/>
                </a:solidFill>
              </a:rPr>
              <a:t>и нитки.</a:t>
            </a:r>
            <a:endParaRPr lang="ru-RU" sz="2400" dirty="0">
              <a:solidFill>
                <a:srgbClr val="FF0000"/>
              </a:solidFill>
            </a:endParaRPr>
          </a:p>
        </p:txBody>
      </p:sp>
      <p:pic>
        <p:nvPicPr>
          <p:cNvPr id="27652" name="Picture 4" descr="тюльпаны из салфеток 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28662" y="2500306"/>
            <a:ext cx="6786610" cy="34813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482" name="Picture 2" descr="http://linda6035.ucoz.ru/_ld/1/5027894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785786" y="571480"/>
            <a:ext cx="764386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00B050"/>
                </a:solidFill>
              </a:rPr>
              <a:t>Теперь необходимо задекорировать стебель тюльпана зеленой гофрированной бумагой. Для этого вырезаем полоску до 1 сантиметра толщиной, из неё же делаем заготовку листочка и с помощью клея обворачиваем стебель вырезанной лентой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20484" name="Picture 4" descr="тюльпаны из салфеток 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57290" y="2571744"/>
            <a:ext cx="6357982" cy="335758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2530" name="Picture 2" descr="http://fs00.infourok.ru/images/doc/268/272953/img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571472" y="714356"/>
            <a:ext cx="800105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solidFill>
                  <a:srgbClr val="FF0000"/>
                </a:solidFill>
              </a:rPr>
              <a:t>В середине стебля необходимо приложить вырезанный листочек и продолжать обворачивать стебель до лепестков. Зафиксировать клеем. Чтобы собрать букет, нужно изготовить 5 и более таких тюльпанов.</a:t>
            </a:r>
            <a:endParaRPr lang="ru-RU" sz="2000" dirty="0">
              <a:solidFill>
                <a:srgbClr val="FF0000"/>
              </a:solidFill>
            </a:endParaRPr>
          </a:p>
        </p:txBody>
      </p:sp>
      <p:pic>
        <p:nvPicPr>
          <p:cNvPr id="22532" name="Picture 4" descr="тюльпаны из салфеток 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71538" y="1857364"/>
            <a:ext cx="6858048" cy="42862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3554" name="Picture 2" descr="http://www.forum.u-samovara.ru/uploads/monthly_07_2009/post-318-1248678820_thumb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357158" y="428605"/>
            <a:ext cx="835824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               </a:t>
            </a:r>
            <a:r>
              <a:rPr lang="ru-RU" sz="2400" dirty="0" smtClean="0">
                <a:solidFill>
                  <a:srgbClr val="FF0000"/>
                </a:solidFill>
              </a:rPr>
              <a:t>Вот такие букеты </a:t>
            </a:r>
            <a:r>
              <a:rPr lang="ru-RU" sz="2400" dirty="0" smtClean="0">
                <a:solidFill>
                  <a:srgbClr val="FF0000"/>
                </a:solidFill>
              </a:rPr>
              <a:t>из тюльпанов </a:t>
            </a:r>
            <a:r>
              <a:rPr lang="ru-RU" sz="2400" dirty="0" smtClean="0">
                <a:solidFill>
                  <a:srgbClr val="FF0000"/>
                </a:solidFill>
              </a:rPr>
              <a:t>получились!!! </a:t>
            </a:r>
          </a:p>
          <a:p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2400" dirty="0" smtClean="0">
                <a:solidFill>
                  <a:srgbClr val="FF0000"/>
                </a:solidFill>
              </a:rPr>
              <a:t>                              Желаю </a:t>
            </a:r>
            <a:r>
              <a:rPr lang="ru-RU" sz="2400" dirty="0" smtClean="0">
                <a:solidFill>
                  <a:srgbClr val="FF0000"/>
                </a:solidFill>
              </a:rPr>
              <a:t>творческих успехов</a:t>
            </a:r>
            <a:r>
              <a:rPr lang="ru-RU" dirty="0" smtClean="0">
                <a:solidFill>
                  <a:srgbClr val="FF0000"/>
                </a:solidFill>
              </a:rPr>
              <a:t>!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23556" name="Picture 4" descr="http://masterclassy.masterpodelok.com/uploads/posts/2013-01-21/image_1478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00496" y="2214554"/>
            <a:ext cx="4953000" cy="3305175"/>
          </a:xfrm>
          <a:prstGeom prst="rect">
            <a:avLst/>
          </a:prstGeom>
          <a:noFill/>
        </p:spPr>
      </p:pic>
      <p:pic>
        <p:nvPicPr>
          <p:cNvPr id="23558" name="Picture 6" descr="http://masterclassy.masterpodelok.com/uploads/posts/2013-01-21/image_16415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0034" y="2214554"/>
            <a:ext cx="3357586" cy="32861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205</Words>
  <PresentationFormat>Экран (4:3)</PresentationFormat>
  <Paragraphs>14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ПК</dc:creator>
  <cp:lastModifiedBy>ПК</cp:lastModifiedBy>
  <cp:revision>4</cp:revision>
  <dcterms:created xsi:type="dcterms:W3CDTF">2016-02-06T09:26:27Z</dcterms:created>
  <dcterms:modified xsi:type="dcterms:W3CDTF">2016-02-06T10:04:36Z</dcterms:modified>
</cp:coreProperties>
</file>