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3" r:id="rId20"/>
    <p:sldId id="278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2F08-6D78-4C3E-8E7F-CEA0C3C240D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F356C-FF00-462C-8991-22737BEFA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F356C-FF00-462C-8991-22737BEFAC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F356C-FF00-462C-8991-22737BEFAC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CE1A-00E7-48C8-9F04-9A243B2EE3E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6042-EB49-4835-983C-0DE04EFF6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k.opredelim.com/pars_docs/refs/57/56752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pic>
        <p:nvPicPr>
          <p:cNvPr id="1028" name="Picture 4" descr="http://www.ffk4.ru/_nw/2/53900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1790" y="3356992"/>
            <a:ext cx="448442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kortkeros.ru/d/717675/d/DSC043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ap.gov.spb.ru/static/writable/mediact/photo/2014/05/30/2014-05-30_10-30-50_-_BV5A7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rpp.nashaucheba.ru/pars_docs/refs/119/118998/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energy-culture.ru/wp-content/uploads/2015/09/38839.jpg"/>
          <p:cNvPicPr preferRelativeResize="0"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ochta-polevaya.ru/content/i/14980/1333518660_25D025BF25D1258025D1258B25D025B625D025BA25D025B84525D025BF25D025BE25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derzaser.ru/file/355/2560x1600/crop/%D0%98%D1%81%D1%82%D1%80%D0%B5%D0%B1%D0%B8%D1%82%D0%B5%D0%BB%D1%8C-%D0%B4%D0%B2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s3.eu-central-1.amazonaws.com/euobs-media/01187ce6f3845a76f49a1e2b9f5ce7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.ytimg.com/vi/NV6LcrKjfM4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AutoShape 2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://&amp;rcy;&amp;acy;&amp;dcy;&amp;icy;&amp;ocy;-&amp;ncy;&amp;ocy;&amp;gcy;&amp;icy;&amp;ncy;&amp;scy;&amp;kcy;&amp;acy;.&amp;rcy;&amp;fcy;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://p5.img.cctvpic.com/photoworkspace/contentimg/2014/07/28/2014072815183264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4" name="AutoShape 2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://%D1%80%D0%B0%D0%B4%D0%B8%D0%BE-%D0%BD%D0%BE%D0%B3%D0%B8%D0%BD%D1%81%D0%BA%D0%B0.%D1%80%D1%84/news/2015/24-07-2015/Opros_flot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http://pxhst.co/avaxhome/a3/8e/00358ea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cdn.topwar.ru/uploads/images/2015/932/dnoi5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arentsobserver.com/sites/barentsobserver.com/files/hunting_border_guards_with_dog_edit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arlamentchr.users.photofile.ru/photo/parlamentchr/200783753/211700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fs00.infourok.ru/images/doc/280/286126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testbarbar.barabashovo.ua/cp/4337/img/4337_4268856989_14302134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rdstr.ru/assets/images/23%20%285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://demiart.ru/forum/uploads2/post-69705-1222949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3.fotokto.ru/photo/full/89/893841.jpg?r1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1.1zoom.net/big0/696/379549-svet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tradiciadrevnih.ru/galereya/2dfghlvoprmfm/les_153_lVKIFHOgYgPjXObXwnwRAgug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dksovr.ru/upload/iblock/e3d/e3de4b8a203daf9bf9c548370162046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://www.soldati-russian.ru/76/7D9DD757-B49C-48F2-A6DA-34ECDF2DCD9D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pomnivoinu.ru/img/reports/1148/img/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</Words>
  <Application>Microsoft Office PowerPoint</Application>
  <PresentationFormat>Экран (4:3)</PresentationFormat>
  <Paragraphs>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ВЕРОЧКА</dc:creator>
  <cp:lastModifiedBy>ВЕРОЧКА</cp:lastModifiedBy>
  <cp:revision>154</cp:revision>
  <dcterms:created xsi:type="dcterms:W3CDTF">2016-02-03T09:19:20Z</dcterms:created>
  <dcterms:modified xsi:type="dcterms:W3CDTF">2016-02-15T15:07:18Z</dcterms:modified>
</cp:coreProperties>
</file>