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6" r:id="rId12"/>
    <p:sldId id="25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opt.ru/?id=881" TargetMode="External"/><Relationship Id="rId3" Type="http://schemas.openxmlformats.org/officeDocument/2006/relationships/hyperlink" Target="http://images.yandex.ru/yandsearch?p=2&amp;text=%D1%81%D0%B0%D1%8F%D0%BD%D0%BE-%D1%88%D1%83%D1%88%D0%B5%D0%BD%D1%81%D0%BA%D0%B8%D0%B9%20%D0%B7%D0%B0%D0%BF%D0%BE%D0%B2%D0%B5%D0%B4%D0%BD%D0%B8%D0%BA%20%D0%BA%D0%B0%D1%80%D1%82%D0%B8%D0%BD%D0%BA%D0%B8&amp;noreask=1&amp;img_url=img-fotki.yandex.ru/get/4309/gilandre.1/0_290d0_faa23f9b_XL&amp;pos=78&amp;rpt=simage&amp;lr=62&amp;nojs=1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hyperlink" Target="http://images.yandex.ru/yandsearch?p=3&amp;text=%D1%81%D0%B0%D1%8F%D0%BD%D0%BE-%D1%88%D1%83%D1%88%D0%B5%D0%BD%D1%81%D0%BA%D0%B8%D0%B9%20%D0%B7%D0%B0%D0%BF%D0%BE%D0%B2%D0%B5%D0%B4%D0%BD%D0%B8%D0%BA%20%D0%BA%D0%B0%D1%80%D1%82%D0%B8%D0%BD%D0%BA%D0%B8&amp;noreask=1&amp;img_url=mirpriroda.ru/images/morfeoshow/____________-4909/big/39115_c2c5d85e.jpg&amp;pos=97&amp;rpt=simage&amp;lr=62&amp;nojs=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F%D1%83%D1%82%D0%BE%D1%80%D0%B0%D0%BD%D1%81%D0%BA%D0%B8%D0%B9%20%D0%B3%D0%BE%D1%81%D1%83%D0%B4%D0%B0%D1%80%D1%81%D1%82%D0%B2%D0%B5%D0%BD%D0%BD%D1%8B%D0%B9%20%D0%BF%D1%80%D0%B8%D1%80%D0%BE%D0%B4%D0%BD%D1%8B%D0%B9%20%D0%B7%D0%B0%D0%BF%D0%BE%D0%B2%D0%B5%D0%B4%D0%BD%D0%B8%D0%BA&amp;noreask=1&amp;img_url=www.vashsad.ua/rus/templates/vashsad_standart/images/reserves/rossiya/putoranskiy/putoranskiy_8.jpg&amp;pos=11&amp;rpt=simage&amp;lr=62&amp;nojs=1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F%D1%83%D1%82%D0%BE%D1%80%D0%B0%D0%BD%D1%81%D0%BA%D0%B8%D0%B9%20%D0%B3%D0%BE%D1%81%D1%83%D0%B4%D0%B0%D1%80%D1%81%D1%82%D0%B2%D0%B5%D0%BD%D0%BD%D1%8B%D0%B9%20%D0%BF%D1%80%D0%B8%D1%80%D0%BE%D0%B4%D0%BD%D1%8B%D0%B9%20%D0%B7%D0%B0%D0%BF%D0%BE%D0%B2%D0%B5%D0%B4%D0%BD%D0%B8%D0%BA&amp;noreask=1&amp;img_url=s59.radikal.ru/i166/0910/a1/e9daff4e42d1.jpg&amp;pos=1&amp;rpt=simage&amp;lr=62&amp;nojs=1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images.yandex.ru/yandsearch?text=%D0%BF%D1%83%D1%82%D0%BE%D1%80%D0%B0%D0%BD%D1%81%D0%BA%D0%B8%D0%B9%20%D0%B3%D0%BE%D1%81%D1%83%D0%B4%D0%B0%D1%80%D1%81%D1%82%D0%B2%D0%B5%D0%BD%D0%BD%D1%8B%D0%B9%20%D0%BF%D1%80%D0%B8%D1%80%D0%BE%D0%B4%D0%BD%D1%8B%D0%B9%20%D0%B7%D0%B0%D0%BF%D0%BE%D0%B2%D0%B5%D0%B4%D0%BD%D0%B8%D0%BA&amp;noreask=1&amp;img_url=opentur.ru/wp-content/uploads/2011/05/0ccb0ca5a2f8.jpg&amp;pos=8&amp;rpt=simage&amp;lr=62&amp;nojs=1" TargetMode="External"/><Relationship Id="rId4" Type="http://schemas.openxmlformats.org/officeDocument/2006/relationships/hyperlink" Target="http://images.yandex.ru/yandsearch?p=1&amp;text=%D0%BF%D1%83%D1%82%D0%BE%D1%80%D0%B0%D0%BD%D1%81%D0%BA%D0%B8%D0%B9%20%D0%B3%D0%BE%D1%81%D1%83%D0%B4%D0%B0%D1%80%D1%81%D1%82%D0%B2%D0%B5%D0%BD%D0%BD%D1%8B%D0%B9%20%D0%BF%D1%80%D0%B8%D1%80%D0%BE%D0%B4%D0%BD%D1%8B%D0%B9%20%D0%B7%D0%B0%D0%BF%D0%BE%D0%B2%D0%B5%D0%B4%D0%BD%D0%B8%D0%BA&amp;noreask=1&amp;img_url=bms.24open.ru/images/d8565feff2f4869f9049c3c79197ef79&amp;pos=57&amp;rpt=simage&amp;lr=62&amp;nojs=1" TargetMode="Externa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7%D0%B0%D0%BF%D0%BE%D0%B2%D0%B5%D0%B4%D0%BD%D0%B8%D0%BA%20%D1%81%D1%82%D0%BE%D0%BB%D0%B1%D1%8B%20%D0%BA%D1%80%D0%B0%D1%81%D0%BD%D0%BE%D1%8F%D1%80%D1%81%D0%BA%20%D0%BA%D0%B0%D1%80%D1%82%D0%B0&amp;noreask=1&amp;img_url=www.2-999-999.ru/files/image/rss/sn/img1004221701084742.jpeg&amp;pos=34&amp;rpt=simage&amp;lr=62&amp;nojs=1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images.yandex.ru/yandsearch?p=1&amp;text=%D0%B7%D0%B0%D0%BF%D0%BE%D0%B2%D0%B5%D0%B4%D0%BD%D0%B8%D0%BA%20%D1%81%D1%82%D0%BE%D0%BB%D0%B1%D1%8B%20%D0%BA%D1%80%D0%B0%D1%81%D0%BD%D0%BE%D1%8F%D1%80%D1%81%D0%BA%20%D0%BA%D0%B0%D1%80%D1%82%D0%B0&amp;noreask=1&amp;img_url=krasnoyarsktut.ru/upload/board/2012-03/80a08cd7252e3e_big.jpg&amp;pos=42&amp;rpt=simage&amp;lr=62&amp;nojs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7%D0%B0%D0%BF%D0%BE%D0%B2%D0%B5%D0%B4%D0%BD%D0%B8%D0%BA%20%D1%81%D1%82%D0%BE%D0%BB%D0%B1%D1%8B%20%D0%BA%D1%80%D0%B0%D1%81%D0%BD%D0%BE%D1%8F%D1%80%D1%81%D0%BA%20%D0%BA%D0%B0%D1%80%D1%82%D0%B0&amp;noreask=1&amp;img_url=s017.radikal.ru/i428/1111/77/9d96371f09d4.jpg&amp;pos=29&amp;rpt=simage&amp;lr=62&amp;nojs=1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ages.yandex.ru/yandsearch?p=2&amp;text=%D0%B7%D0%B0%D0%BF%D0%BE%D0%B2%D0%B5%D0%B4%D0%BD%D0%B8%D0%BA%20%D1%81%D1%82%D0%BE%D0%BB%D0%B1%D1%8B%20%D0%BA%D1%80%D0%B0%D1%81%D0%BD%D0%BE%D1%8F%D1%80%D1%81%D0%BA%20%D0%BA%D0%B0%D1%80%D1%82%D0%B0&amp;noreask=1&amp;img_url=kolyan.net/uploads/posts/2011-10/1317989615_832815.jpg&amp;pos=83&amp;rpt=simage&amp;lr=62&amp;nojs=1" TargetMode="External"/><Relationship Id="rId4" Type="http://schemas.openxmlformats.org/officeDocument/2006/relationships/hyperlink" Target="http://images.yandex.ru/yandsearch?text=%D0%B7%D0%B0%D0%BF%D0%BE%D0%B2%D0%B5%D0%B4%D0%BD%D0%B8%D0%BA%20%D1%81%D1%82%D0%BE%D0%BB%D0%B1%D1%8B%20%D0%BA%D1%80%D0%B0%D1%81%D0%BD%D0%BE%D1%8F%D1%80%D1%81%D0%BA%20%D0%BA%D0%B0%D1%80%D1%82%D0%B0&amp;noreask=1&amp;img_url=s48.radikal.ru/i120/0812/32/7670d389510a.jpg&amp;pos=19&amp;rpt=simage&amp;lr=62&amp;nojs=1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1%D0%BE%D0%BB%D1%8C%D1%88%D0%BE%D0%B9%20%D0%B0%D1%80%D0%BA%D1%82%D0%B8%D1%87%D0%B5%D1%81%D0%BA%D0%B8%D0%B9%20%D0%B7%D0%B0%D0%BF%D0%BE%D0%B2%D0%B5%D0%B4%D0%BD%D0%B8%D0%BA&amp;noreask=1&amp;img_url=www.vashsad.ua/rus/templates/vashsad_standart/images/reserves/rossiya/bolshoi_arkticheskiy/bolshoi_arkticheskiy_1.jpg&amp;pos=2&amp;rpt=simage&amp;lr=62&amp;nojs=1" TargetMode="External"/><Relationship Id="rId11" Type="http://schemas.openxmlformats.org/officeDocument/2006/relationships/hyperlink" Target="http://images.yandex.ru/yandsearch?p=1&amp;text=%D0%B1%D0%BE%D0%BB%D1%8C%D1%88%D0%BE%D0%B9%20%D0%B0%D1%80%D0%BA%D1%82%D0%B8%D1%87%D0%B5%D1%81%D0%BA%D0%B8%D0%B9%20%D0%B7%D0%B0%D0%BF%D0%BE%D0%B2%D0%B5%D0%B4%D0%BD%D0%B8%D0%BA&amp;noreask=1&amp;img_url=mnogo-fotok.at.ua/_ph/246/2/132956931.jpg&amp;pos=48&amp;rpt=simage&amp;lr=62&amp;nojs=1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hyperlink" Target="http://images.yandex.ru/yandsearch?text=%D0%B1%D0%BE%D0%BB%D1%8C%D1%88%D0%BE%D0%B9%20%D0%B0%D1%80%D0%BA%D1%82%D0%B8%D1%87%D0%B5%D1%81%D0%BA%D0%B8%D0%B9%20%D0%B7%D0%B0%D0%BF%D0%BE%D0%B2%D0%B5%D0%B4%D0%BD%D0%B8%D0%BA&amp;noreask=1&amp;img_url=gidtravel.com/images/2_1284627158.jpg&amp;pos=9&amp;rpt=simage&amp;lr=62&amp;nojs=1" TargetMode="External"/><Relationship Id="rId9" Type="http://schemas.openxmlformats.org/officeDocument/2006/relationships/hyperlink" Target="http://images.yandex.ru/yandsearch?p=1&amp;text=%D0%B1%D0%BE%D0%BB%D1%8C%D1%88%D0%BE%D0%B9%20%D0%B0%D1%80%D0%BA%D1%82%D0%B8%D1%87%D0%B5%D1%81%D0%BA%D0%B8%D0%B9%20%D0%B7%D0%B0%D0%BF%D0%BE%D0%B2%D0%B5%D0%B4%D0%BD%D0%B8%D0%BA&amp;noreask=1&amp;img_url=img133.imageshack.us/img133/3999/800pxursusmaritimussteveamstrupxu3.jpg&amp;pos=40&amp;rpt=simage&amp;lr=62&amp;nojs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2%D0%B0%D0%B9%D0%BC%D1%8B%D1%80%D1%81%D0%BA%D0%B8%D0%B9%20%D0%B7%D0%B0%D0%BF%D0%BE%D0%B2%D0%B5%D0%B4%D0%BD%D0%B8%D0%BA%20%D0%BA%D0%B0%D1%80%D1%82%D0%B8%D0%BD%D0%BA%D0%B8&amp;noreask=1&amp;img_url=www.taimyrsky.ru/images/OxytropisPutoranica.JPG&amp;pos=54&amp;rpt=simage&amp;lr=62&amp;nojs=1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1%82%D0%B0%D0%B9%D0%BC%D1%8B%D1%80%D1%81%D0%BA%D0%B8%D0%B9%20%D0%B7%D0%B0%D0%BF%D0%BE%D0%B2%D0%B5%D0%B4%D0%BD%D0%B8%D0%BA%20%D0%BA%D0%B0%D1%80%D1%82%D0%B8%D0%BD%D0%BA%D0%B8&amp;noreask=1&amp;img_url=www.taimyrsky.ru/images/SomateriaSpectrabilis1.jpg&amp;pos=34&amp;rpt=simage&amp;lr=62&amp;nojs=1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images.yandex.ru/yandsearch?p=2&amp;text=%D1%82%D0%B0%D0%B9%D0%BC%D1%8B%D1%80%D1%81%D0%BA%D0%B8%D0%B9%20%D0%B7%D0%B0%D0%BF%D0%BE%D0%B2%D0%B5%D0%B4%D0%BD%D0%B8%D0%BA%20%D0%BA%D0%B0%D1%80%D1%82%D0%B8%D0%BD%D0%BA%D0%B8&amp;noreask=1&amp;img_url=k-ozeru.ru/wp-content/gallery/taymyr/taymyr5.jpg&amp;pos=64&amp;rpt=simage&amp;lr=62&amp;nojs=1" TargetMode="External"/><Relationship Id="rId4" Type="http://schemas.openxmlformats.org/officeDocument/2006/relationships/hyperlink" Target="http://images.yandex.ru/yandsearch?text=%D1%82%D0%B0%D0%B9%D0%BC%D1%8B%D1%80%D1%81%D0%BA%D0%B8%D0%B9%20%D0%B7%D0%B0%D0%BF%D0%BE%D0%B2%D0%B5%D0%B4%D0%BD%D0%B8%D0%BA%20%D0%BA%D0%B0%D1%80%D1%82%D0%B8%D0%BD%D0%BA%D0%B8&amp;noreask=1&amp;img_url=www.tutor-tour.ru/img/odi/zubr.jpg&amp;pos=15&amp;rpt=simage&amp;lr=62&amp;nojs=1" TargetMode="Externa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2%D1%83%D0%BD%D0%B3%D1%83%D1%81%D1%81%D0%BA%D0%B8%D0%B9%20%D0%B7%D0%B0%D0%BF%D0%BE%D0%B2%D0%B5%D0%B4%D0%BD%D0%B8%D0%BA%20%D0%BA%D0%B0%D1%80%D1%82%D0%B8%D0%BD%D0%BA%D0%B8&amp;noreask=1&amp;img_url=www.ecosiberia.org/images/get_img.php?id=738&amp;pos=36&amp;rpt=simage&amp;lr=62&amp;nojs=1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12" Type="http://schemas.openxmlformats.org/officeDocument/2006/relationships/hyperlink" Target="http://images.yandex.ru/yandsearch?text=%D1%82%D1%83%D0%BD%D0%B3%D1%83%D1%81%D1%81%D0%BA%D0%B8%D0%B9%20%D0%B7%D0%B0%D0%BF%D0%BE%D0%B2%D0%B5%D0%B4%D0%BD%D0%B8%D0%BA%20%D0%BA%D0%B0%D1%80%D1%82%D0%B8%D0%BD%D0%BA%D0%B8&amp;noreask=1&amp;img_url=ufoi.ru/images/image/1_(4).jpg&amp;pos=0&amp;rpt=simage&amp;lr=62&amp;nojs=1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1%82%D1%83%D0%BD%D0%B3%D1%83%D1%81%D1%81%D0%BA%D0%B8%D0%B9%20%D0%B7%D0%B0%D0%BF%D0%BE%D0%B2%D0%B5%D0%B4%D0%BD%D0%B8%D0%BA%20%D0%BA%D0%B0%D1%80%D1%82%D0%B8%D0%BD%D0%BA%D0%B8&amp;noreask=1&amp;img_url=www.ecosiberia.org/images/get_img.php?id=732&amp;pos=62&amp;rpt=simage&amp;lr=62&amp;nojs=1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mages.yandex.ru/yandsearch?text=%D1%82%D1%83%D0%BD%D0%B3%D1%83%D1%81%D1%81%D0%BA%D0%B8%D0%B9%20%D0%B7%D0%B0%D0%BF%D0%BE%D0%B2%D0%B5%D0%B4%D0%BD%D0%B8%D0%BA%20%D0%BA%D0%B0%D1%80%D1%82%D0%B8%D0%BD%D0%BA%D0%B8&amp;noreask=1&amp;img_url=katyaburg.ru/sites/default/files/pictures/zabavnie_jivotnie/sobol_foto_16.jpg&amp;pos=5&amp;rpt=simage&amp;lr=62&amp;nojs=1" TargetMode="External"/><Relationship Id="rId4" Type="http://schemas.openxmlformats.org/officeDocument/2006/relationships/hyperlink" Target="http://images.yandex.ru/yandsearch?p=2&amp;text=%D1%82%D1%83%D0%BD%D0%B3%D1%83%D1%81%D1%81%D0%BA%D0%B8%D0%B9%20%D0%B7%D0%B0%D0%BF%D0%BE%D0%B2%D0%B5%D0%B4%D0%BD%D0%B8%D0%BA%20%D0%BA%D0%B0%D1%80%D1%82%D0%B8%D0%BD%D0%BA%D0%B8&amp;noreask=1&amp;img_url=www.sayanring.ru/static/images/regions/krasnoyarsk%20territory/vanavara/jgfh.jpg&amp;pos=73&amp;rpt=simage&amp;lr=62&amp;nojs=1" TargetMode="External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4392"/>
            <a:ext cx="7294311" cy="592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52737"/>
            <a:ext cx="1932242" cy="28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4" y="813563"/>
            <a:ext cx="3196685" cy="43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431800"/>
            <a:ext cx="786447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799" y="762006"/>
            <a:ext cx="2691895" cy="20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816350"/>
            <a:ext cx="3145727" cy="20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6200" y="660400"/>
            <a:ext cx="4495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парк "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Шушенский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бор"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100" y="4881563"/>
            <a:ext cx="37338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парк "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Ергаки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67757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74663"/>
            <a:ext cx="78644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089" y="728663"/>
            <a:ext cx="1847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13" y="728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731" y="2348880"/>
            <a:ext cx="18859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139" y="4206383"/>
            <a:ext cx="19939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97" y="2953478"/>
            <a:ext cx="1928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963" y="4725988"/>
            <a:ext cx="1797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9600" y="483586"/>
            <a:ext cx="2590800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годом возрастает воздействие на природу человека.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 ее главный защитник, но и самый опасный вредитель.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 может создать благоприятные экологические условия и разрушить их.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 может увеличить численность видов растений и животных и уменьшить ее. </a:t>
            </a:r>
          </a:p>
        </p:txBody>
      </p:sp>
    </p:spTree>
    <p:extLst>
      <p:ext uri="{BB962C8B-B14F-4D97-AF65-F5344CB8AC3E}">
        <p14:creationId xmlns:p14="http://schemas.microsoft.com/office/powerpoint/2010/main" val="219580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77825"/>
            <a:ext cx="786447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" y="0"/>
            <a:ext cx="8534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друзей природы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851025" y="76517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ломай ветки деревьев и кустарников 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589088" y="152558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рви в лесу и на лугу цветы</a:t>
            </a:r>
          </a:p>
        </p:txBody>
      </p:sp>
      <p:pic>
        <p:nvPicPr>
          <p:cNvPr id="8" name="Picture 2" descr="C:\Documents and Settings\Admin\Рабочий стол\безопасность\IMG_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73" y="378164"/>
            <a:ext cx="1407355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55616" y="354012"/>
            <a:ext cx="1408112" cy="146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 descr="C:\Documents and Settings\Admin\Рабочий стол\безопасность\IMG_0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623" y="1227000"/>
            <a:ext cx="1544182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6303623" y="1216364"/>
            <a:ext cx="1543050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28600" y="2667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лови бабочек, стрекоз и других насекомых </a:t>
            </a:r>
          </a:p>
        </p:txBody>
      </p:sp>
      <p:pic>
        <p:nvPicPr>
          <p:cNvPr id="13" name="Picture 4" descr="C:\Documents and Settings\Admin\Рабочий стол\безопасность\IMG_0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4478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94" y="2194787"/>
            <a:ext cx="1566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524000" y="33528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лови диких животных, не уноси их домой. </a:t>
            </a:r>
          </a:p>
        </p:txBody>
      </p:sp>
      <p:pic>
        <p:nvPicPr>
          <p:cNvPr id="16" name="Picture 5" descr="C:\Documents and Settings\Admin\Рабочий стол\безопасность\IMG_04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458158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95" y="3017975"/>
            <a:ext cx="1566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3"/>
          <p:cNvSpPr>
            <a:spLocks noChangeArrowheads="1"/>
          </p:cNvSpPr>
          <p:nvPr/>
        </p:nvSpPr>
        <p:spPr bwMode="auto">
          <a:xfrm>
            <a:off x="0" y="43434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подходи близко к гнёздам птиц, не разоряй их </a:t>
            </a:r>
          </a:p>
        </p:txBody>
      </p:sp>
      <p:pic>
        <p:nvPicPr>
          <p:cNvPr id="19" name="Picture 6" descr="C:\Documents and Settings\Admin\Рабочий стол\безопасность\IMG_041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440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871187"/>
            <a:ext cx="1566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3908425" y="5243513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шуми в лесу </a:t>
            </a:r>
          </a:p>
        </p:txBody>
      </p:sp>
      <p:pic>
        <p:nvPicPr>
          <p:cNvPr id="22" name="Picture 7" descr="C:\Documents and Settings\Admin\Рабочий стол\безопасность\IMG_04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1524000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694375"/>
            <a:ext cx="1566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18"/>
          <p:cNvSpPr>
            <a:spLocks noChangeArrowheads="1"/>
          </p:cNvSpPr>
          <p:nvPr/>
        </p:nvSpPr>
        <p:spPr bwMode="auto">
          <a:xfrm>
            <a:off x="1676400" y="6019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</a:rPr>
              <a:t>Не оставляй мусор в лесу, на лугу, у реки </a:t>
            </a:r>
          </a:p>
        </p:txBody>
      </p:sp>
      <p:pic>
        <p:nvPicPr>
          <p:cNvPr id="25" name="Picture 8" descr="C:\Documents and Settings\Admin\Рабочий стол\безопасность\IMG_040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2108" cy="144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5243513"/>
            <a:ext cx="156686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7363"/>
            <a:ext cx="78644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685800"/>
            <a:ext cx="27162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0"/>
          <a:stretch>
            <a:fillRect/>
          </a:stretch>
        </p:blipFill>
        <p:spPr bwMode="auto">
          <a:xfrm>
            <a:off x="5105400" y="3048000"/>
            <a:ext cx="3190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450" y="4038600"/>
            <a:ext cx="28257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5800" y="487363"/>
            <a:ext cx="3581400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родную природу – 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Озера, леса и поля.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это же наша с тобою 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Навеки родная земля.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ней мы с тобой родились,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Живем мы с тобою на ней!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будем же, люди, все вместе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к ней относиться добрей!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74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381000"/>
            <a:ext cx="786447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564" y="1052736"/>
            <a:ext cx="7783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восстановления популяции животных и растений на территории Красноярского края созданы заповедники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6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7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582613"/>
            <a:ext cx="78644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094" y="43657"/>
            <a:ext cx="8382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 заповедник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"Саяно-Шушенский"</a:t>
            </a:r>
          </a:p>
        </p:txBody>
      </p:sp>
      <p:pic>
        <p:nvPicPr>
          <p:cNvPr id="4" name="Picture 4" descr="http://im4-tub-ru.yandex.net/i?id=228174666-3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589" y="582613"/>
            <a:ext cx="2440508" cy="163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5-tub-ru.yandex.net/i?id=551316421-3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48" y="4586156"/>
            <a:ext cx="1801901" cy="15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/photo/sshush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443" y="4619545"/>
            <a:ext cx="2725019" cy="18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С мамой спокойнее. Фото Александра Углев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940" y="4235255"/>
            <a:ext cx="2246508" cy="22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66" y="2060848"/>
            <a:ext cx="4256946" cy="25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/photo/sshush03u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2751790" cy="18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5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1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0850"/>
            <a:ext cx="78644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4232" y="19585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err="1">
                <a:solidFill>
                  <a:srgbClr val="C00000"/>
                </a:solidFill>
              </a:rPr>
              <a:t>Путоранский</a:t>
            </a:r>
            <a:r>
              <a:rPr lang="ru-RU" altLang="ru-RU" sz="3200" b="1" dirty="0">
                <a:solidFill>
                  <a:srgbClr val="C00000"/>
                </a:solidFill>
              </a:rPr>
              <a:t>  природный заповедник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422" y="1916832"/>
            <a:ext cx="3324904" cy="26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im5-tub-ru.yandex.net/i?id=12778029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71" y="782359"/>
            <a:ext cx="2503452" cy="162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m6-tub-ru.yandex.net/i?id=434399143-2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988" y="825140"/>
            <a:ext cx="2332047" cy="15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im3-tub-ru.yandex.net/i?id=436562792-6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55" y="4179734"/>
            <a:ext cx="2824852" cy="21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7-tub-ru.yandex.net/i?id=184687023-3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831" y="4492134"/>
            <a:ext cx="2820203" cy="18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1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786447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заповедник «Столбы»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138" y="1700808"/>
            <a:ext cx="3760413" cy="30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2-tub-ru.yandex.net/i?id=417327001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65" y="536580"/>
            <a:ext cx="2569157" cy="16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4-tub-ru.yandex.net/i?id=363494070-5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6580"/>
            <a:ext cx="2601482" cy="19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im0-tub-ru.yandex.net/i?id=125920822-1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95" y="4495800"/>
            <a:ext cx="2707641" cy="181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im8-tub-ru.yandex.net/i?id=446732817-2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731" y="4495800"/>
            <a:ext cx="2732887" cy="18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http://im5-tub-ru.yandex.net/i?id=457901430-6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138510"/>
            <a:ext cx="1482080" cy="22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8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ромаше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2" y="520700"/>
            <a:ext cx="7864475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481" y="0"/>
            <a:ext cx="8458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Арктический заповедник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841" y="1602630"/>
            <a:ext cx="3667646" cy="29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http://im5-tub-ru.yandex.net/i?id=37221989-6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07" y="764704"/>
            <a:ext cx="224372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2-tub-ru.yandex.net/i?id=421703828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856" y="753846"/>
            <a:ext cx="2318733" cy="17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28" y="4149080"/>
            <a:ext cx="2277568" cy="17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ttp://im0-tub-ru.yandex.net/i?id=393884983-4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7" y="3717032"/>
            <a:ext cx="2194057" cy="16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im5-tub-ru.yandex.net/i?id=390162293-46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725988"/>
            <a:ext cx="2605882" cy="16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74663"/>
            <a:ext cx="786447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915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Таймырский заповедник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720" y="1988840"/>
            <a:ext cx="32369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im2-tub-ru.yandex.net/i?id=332652155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20189"/>
            <a:ext cx="2296623" cy="151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im8-tub-ru.yandex.net/i?id=20309275-0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249" y="637083"/>
            <a:ext cx="2565026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im2-tub-ru.yandex.net/i?id=39857131-0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23" y="4736083"/>
            <a:ext cx="2332665" cy="15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http://im0-tub-ru.yandex.net/i?id=461043916-4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21" y="4674141"/>
            <a:ext cx="2518331" cy="16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6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2" y="507182"/>
            <a:ext cx="7864475" cy="58975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33338"/>
            <a:ext cx="8458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Тунгусский заповедник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67670"/>
            <a:ext cx="3566034" cy="28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http://im2-tub-ru.yandex.net/i?id=3670723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43" y="914403"/>
            <a:ext cx="2104657" cy="15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http://im0-tub-ru.yandex.net/i?id=204742788-4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617538"/>
            <a:ext cx="2147665" cy="161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im7-tub-ru.yandex.net/i?id=204734036-0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92505">
            <a:off x="701894" y="4123242"/>
            <a:ext cx="2172308" cy="162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m0-tub-ru.yandex.net/i?id=120355704-5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703">
            <a:off x="6437453" y="3607904"/>
            <a:ext cx="2300963" cy="172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3-tub-ru.yandex.net/i?id=147451942-35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591104"/>
            <a:ext cx="2418187" cy="18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69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ромашечки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90283"/>
            <a:ext cx="7862888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404813"/>
            <a:ext cx="8534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Центрально-Сибирский заповедник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948" y="1962646"/>
            <a:ext cx="3179920" cy="25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157288"/>
            <a:ext cx="2304888" cy="16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57288"/>
            <a:ext cx="2436411" cy="16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80" y="4495800"/>
            <a:ext cx="2380908" cy="166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2" y="4495802"/>
            <a:ext cx="2682333" cy="16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181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155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15</cp:revision>
  <dcterms:created xsi:type="dcterms:W3CDTF">2016-02-19T02:10:18Z</dcterms:created>
  <dcterms:modified xsi:type="dcterms:W3CDTF">2016-02-19T03:03:51Z</dcterms:modified>
</cp:coreProperties>
</file>