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7" r:id="rId3"/>
    <p:sldId id="256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4" y="280529"/>
            <a:ext cx="7773485" cy="6162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2348879"/>
            <a:ext cx="1457135" cy="2196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2985" y="620688"/>
            <a:ext cx="1241584" cy="1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44569" y="620688"/>
            <a:ext cx="4127631" cy="555536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>
              <a:defRPr/>
            </a:pPr>
            <a:r>
              <a:rPr lang="ru-RU" sz="1100" dirty="0">
                <a:ln w="11430"/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Жил в сибирской тайге охотник </a:t>
            </a:r>
            <a:r>
              <a:rPr lang="ru-RU" sz="1100" dirty="0" err="1">
                <a:ln w="11430"/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Улугхем</a:t>
            </a:r>
            <a:r>
              <a:rPr lang="ru-RU" sz="1100" dirty="0">
                <a:ln w="11430"/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Молодой он был, сердце имел доброе. Не обходила удача стороной стойбище </a:t>
            </a:r>
            <a:r>
              <a:rPr lang="ru-RU" sz="1100" dirty="0" err="1">
                <a:ln w="11430"/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Улугхема</a:t>
            </a:r>
            <a:r>
              <a:rPr lang="ru-RU" sz="1100" dirty="0">
                <a:ln w="11430"/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defRPr/>
            </a:pPr>
            <a:r>
              <a:rPr lang="ru-RU" sz="1100" dirty="0">
                <a:ln w="11430"/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Щедрой была тайга на зверя и птицу, меткими глаза и стрелы охотников. Но вот злой и коварный колдун </a:t>
            </a:r>
            <a:r>
              <a:rPr lang="ru-RU" sz="1100" dirty="0" err="1">
                <a:ln w="11430"/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Кэле</a:t>
            </a:r>
            <a:r>
              <a:rPr lang="ru-RU" sz="1100" dirty="0">
                <a:ln w="11430"/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задумал погубить все живое в бескрайних просторах тайги.</a:t>
            </a:r>
          </a:p>
          <a:p>
            <a:pPr algn="just">
              <a:defRPr/>
            </a:pPr>
            <a:r>
              <a:rPr lang="ru-RU" sz="1100" dirty="0">
                <a:ln w="11430"/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Наслал он с далекого севера холодные ветры, седые трескучие морозы.</a:t>
            </a:r>
          </a:p>
          <a:p>
            <a:pPr algn="just">
              <a:defRPr/>
            </a:pPr>
            <a:r>
              <a:rPr lang="ru-RU" sz="1100" dirty="0">
                <a:ln w="11430"/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Попрятались звери, улетели птицы, снегом замело землю голодно стало в тайге. Погасли костры в стойбище, смолк веселый смех. И только песня долгая и тягучая как ночь поднималась все выше и выше над окоченевшими вершинами сосен и улетала в ту сторону, откуда приходили в тайгу безжалостные морозы – верные слуги </a:t>
            </a:r>
            <a:r>
              <a:rPr lang="ru-RU" sz="1100" dirty="0" err="1">
                <a:ln w="11430"/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Кэле</a:t>
            </a:r>
            <a:r>
              <a:rPr lang="ru-RU" sz="1100" dirty="0">
                <a:ln w="11430"/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И тогда решил </a:t>
            </a:r>
            <a:r>
              <a:rPr lang="ru-RU" sz="1100" dirty="0" err="1">
                <a:ln w="11430"/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Улугхем</a:t>
            </a:r>
            <a:r>
              <a:rPr lang="ru-RU" sz="1100" dirty="0">
                <a:ln w="11430"/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вернуть людям веселый смех, тепло очагам, тайге лето. Недолгими были сборы </a:t>
            </a:r>
            <a:r>
              <a:rPr lang="ru-RU" sz="1100" dirty="0" err="1">
                <a:ln w="11430"/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Улугхема</a:t>
            </a:r>
            <a:r>
              <a:rPr lang="ru-RU" sz="1100" dirty="0">
                <a:ln w="11430"/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одежду, тугой лук, легкие лыжи и верное сердце взял он в дорогу и пошел вслед за печальной песней. Долго он шел, одежду износил, лыжи сломал, но верное сердце все так же предано стучало в его груди. Пришел </a:t>
            </a:r>
            <a:r>
              <a:rPr lang="ru-RU" sz="1100" dirty="0" err="1">
                <a:ln w="11430"/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Улугхем</a:t>
            </a:r>
            <a:r>
              <a:rPr lang="ru-RU" sz="1100" dirty="0">
                <a:ln w="11430"/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на край земли и видит: стоит ледяная яранга, а в ней на шкурах лежит ледяной </a:t>
            </a:r>
            <a:r>
              <a:rPr lang="ru-RU" sz="1100" dirty="0" err="1">
                <a:ln w="11430"/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Кэле</a:t>
            </a:r>
            <a:r>
              <a:rPr lang="ru-RU" sz="1100" dirty="0">
                <a:ln w="11430"/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Увидел его </a:t>
            </a:r>
            <a:r>
              <a:rPr lang="ru-RU" sz="1100" dirty="0" err="1">
                <a:ln w="11430"/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Кэле</a:t>
            </a:r>
            <a:r>
              <a:rPr lang="ru-RU" sz="1100" dirty="0">
                <a:ln w="11430"/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и рассмеялся. Потом оторвал от яранги кусок льда и бросил в </a:t>
            </a:r>
            <a:r>
              <a:rPr lang="ru-RU" sz="1100" dirty="0" err="1">
                <a:ln w="11430"/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Улугхема</a:t>
            </a:r>
            <a:r>
              <a:rPr lang="ru-RU" sz="1100" dirty="0">
                <a:ln w="11430"/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defRPr/>
            </a:pPr>
            <a:r>
              <a:rPr lang="ru-RU" sz="1100" dirty="0">
                <a:ln w="11430"/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Попал этот кусок льда в грудь молодого охотника и треснула она как скорлупа кедрового ореха. Выпало из гуди сердце </a:t>
            </a:r>
            <a:r>
              <a:rPr lang="ru-RU" sz="1100" dirty="0" err="1">
                <a:ln w="11430"/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Улугхема</a:t>
            </a:r>
            <a:r>
              <a:rPr lang="ru-RU" sz="1100" dirty="0">
                <a:ln w="11430"/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на холодный снег и таким жаром запылало, что растаяла ледяная яранга, а с ней злой </a:t>
            </a:r>
            <a:r>
              <a:rPr lang="ru-RU" sz="1100" dirty="0" err="1">
                <a:ln w="11430"/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Кэле</a:t>
            </a:r>
            <a:r>
              <a:rPr lang="ru-RU" sz="1100" dirty="0">
                <a:ln w="11430"/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растаял. Подул теплый ветер, зажурчали ручьи. Вновь в тайгу вернулось лето. А там, где упали капли крови </a:t>
            </a:r>
            <a:r>
              <a:rPr lang="ru-RU" sz="1100" dirty="0" err="1">
                <a:ln w="11430"/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Улугхема</a:t>
            </a:r>
            <a:r>
              <a:rPr lang="ru-RU" sz="1100" dirty="0">
                <a:ln w="11430"/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выросли необыкновенные цветы и назвали их люди жарками.</a:t>
            </a:r>
          </a:p>
          <a:p>
            <a:pPr algn="just">
              <a:defRPr/>
            </a:pPr>
            <a:endParaRPr lang="ru-RU" sz="1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998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4ромашечки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7863840" cy="5897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4389" y="1157358"/>
            <a:ext cx="3195157" cy="1781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79065" y="449359"/>
            <a:ext cx="420776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Много разных легенд существует, объясняющих возникновение ландыша. Вот одна из таких легенд.</a:t>
            </a:r>
          </a:p>
          <a:p>
            <a:pPr algn="just">
              <a:defRPr/>
            </a:pPr>
            <a:r>
              <a:rPr lang="ru-RU" sz="1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Уезжал молодой воин в поход. И перед тем как покинуть родной край, подарил он своей возлюбленной ожерелье из речного жемчуга, чтоб помнила она его.</a:t>
            </a:r>
          </a:p>
          <a:p>
            <a:pPr algn="just">
              <a:defRPr/>
            </a:pPr>
            <a:r>
              <a:rPr lang="ru-RU" sz="1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Каждый вечер приходила девушка на околицу, ждала своего суженого. Но вернулась из похода дружина, и узнала  несчастная красавица, что сразила вражья стрела его возлюбленного. </a:t>
            </a:r>
          </a:p>
          <a:p>
            <a:pPr algn="just">
              <a:defRPr/>
            </a:pPr>
            <a:r>
              <a:rPr lang="ru-RU" sz="1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Вне себя от горя побежала она в лес, упала в траву и разрыдалась. </a:t>
            </a:r>
          </a:p>
          <a:p>
            <a:pPr algn="just">
              <a:defRPr/>
            </a:pPr>
            <a:r>
              <a:rPr lang="ru-RU" sz="1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когда немного успокоилась, заметила, что порвалось подаренное суженым ожерелье, и рассыпались жемчужины по траве. </a:t>
            </a:r>
          </a:p>
          <a:p>
            <a:pPr algn="just">
              <a:defRPr/>
            </a:pPr>
            <a:r>
              <a:rPr lang="ru-RU" sz="1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Еще горше заплакала девушка, принялась отыскивать в траве бусинки, но не смогла – густа была трава и слезы туманили ее взор. И тогда сжалились боги над несчастной, и проросли потерянные жемчужинки нежными цветами, бутончики которых всегда грустно склонены к земле.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4389" y="2996952"/>
            <a:ext cx="5616575" cy="73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8593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249" y="404664"/>
            <a:ext cx="7773485" cy="6162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2488" y="2132856"/>
            <a:ext cx="1899197" cy="206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6537" y="2276872"/>
            <a:ext cx="2071808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38200" y="4800599"/>
            <a:ext cx="2577629" cy="138499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Многолетнее растение. Внесен в Красную книгу России.</a:t>
            </a:r>
          </a:p>
          <a:p>
            <a:pPr algn="ctr">
              <a:defRPr/>
            </a:pPr>
            <a:r>
              <a:rPr lang="ru-RU" sz="1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Охраняется в Саяно-Шушенском биосферном заповеднике.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51616" y="4638305"/>
            <a:ext cx="2667000" cy="160043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В Красноярском крае очень редок.</a:t>
            </a:r>
          </a:p>
          <a:p>
            <a:pPr algn="ctr">
              <a:defRPr/>
            </a:pPr>
            <a:r>
              <a:rPr lang="ru-RU" sz="1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Редкое и исчезающее растение Сибири. Охраняется на территории заповедников Саяно-Шушенский и Столбы.</a:t>
            </a:r>
          </a:p>
        </p:txBody>
      </p:sp>
    </p:spTree>
    <p:extLst>
      <p:ext uri="{BB962C8B-B14F-4D97-AF65-F5344CB8AC3E}">
        <p14:creationId xmlns:p14="http://schemas.microsoft.com/office/powerpoint/2010/main" val="233530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142</TotalTime>
  <Words>481</Words>
  <Application>Microsoft Office PowerPoint</Application>
  <PresentationFormat>Экран (4:3)</PresentationFormat>
  <Paragraphs>15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Воздушный поток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XTreme.ws</cp:lastModifiedBy>
  <cp:revision>29</cp:revision>
  <dcterms:created xsi:type="dcterms:W3CDTF">2016-02-17T13:10:14Z</dcterms:created>
  <dcterms:modified xsi:type="dcterms:W3CDTF">2016-02-19T03:02:47Z</dcterms:modified>
</cp:coreProperties>
</file>