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61" r:id="rId4"/>
    <p:sldId id="260" r:id="rId5"/>
    <p:sldId id="256" r:id="rId6"/>
    <p:sldId id="259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62" y="313572"/>
            <a:ext cx="7864938" cy="60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401" y="313724"/>
            <a:ext cx="2979801" cy="31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8" y="2644788"/>
            <a:ext cx="2968371" cy="251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3490119"/>
            <a:ext cx="22058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Снежный баран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45609" y="5733256"/>
            <a:ext cx="24232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Снежный барс</a:t>
            </a:r>
          </a:p>
        </p:txBody>
      </p:sp>
    </p:spTree>
    <p:extLst>
      <p:ext uri="{BB962C8B-B14F-4D97-AF65-F5344CB8AC3E}">
        <p14:creationId xmlns:p14="http://schemas.microsoft.com/office/powerpoint/2010/main" val="23394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ромашечки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863840" cy="58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622" y="764704"/>
            <a:ext cx="2644132" cy="166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25" y="3505200"/>
            <a:ext cx="3130868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>
            <a:spLocks noChangeAspect="1"/>
          </p:cNvSpPr>
          <p:nvPr/>
        </p:nvSpPr>
        <p:spPr>
          <a:xfrm>
            <a:off x="5118542" y="548680"/>
            <a:ext cx="3205163" cy="320516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Неопределенные виды </a:t>
            </a: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635540" y="2659062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3399"/>
                </a:solidFill>
              </a:rPr>
              <a:t>Сибирская лягушка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35540" y="5556682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3399"/>
                </a:solidFill>
              </a:rPr>
              <a:t>Длиннохвостый хомячок</a:t>
            </a:r>
          </a:p>
        </p:txBody>
      </p:sp>
    </p:spTree>
    <p:extLst>
      <p:ext uri="{BB962C8B-B14F-4D97-AF65-F5344CB8AC3E}">
        <p14:creationId xmlns:p14="http://schemas.microsoft.com/office/powerpoint/2010/main" val="5029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ромашечки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12" y="375285"/>
            <a:ext cx="7863840" cy="58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35" y="479555"/>
            <a:ext cx="3574755" cy="240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04" y="479581"/>
            <a:ext cx="2667632" cy="198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5" y="3632154"/>
            <a:ext cx="3105531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294367" y="3324225"/>
            <a:ext cx="2783286" cy="26638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Восстановленные и восстанавливаемые виды </a:t>
            </a: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914400" y="3051304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Овцебык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4499992" y="2954337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rgbClr val="002060"/>
                </a:solidFill>
              </a:rPr>
              <a:t>Соболь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914400" y="580310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Бобр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9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3ромашечки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92" y="332656"/>
            <a:ext cx="7863840" cy="58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10" y="432366"/>
            <a:ext cx="5164360" cy="34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005442" y="3595534"/>
            <a:ext cx="2484834" cy="26350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Редкие залетные </a:t>
            </a:r>
            <a:r>
              <a:rPr lang="ru-RU" sz="2000" b="1" dirty="0">
                <a:solidFill>
                  <a:schemeClr val="tx1"/>
                </a:solidFill>
              </a:rPr>
              <a:t>(заходящие </a:t>
            </a:r>
            <a:r>
              <a:rPr lang="ru-RU" sz="2000" b="1" dirty="0" smtClean="0">
                <a:solidFill>
                  <a:schemeClr val="tx1"/>
                </a:solidFill>
              </a:rPr>
              <a:t> виды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1043608" y="2662482"/>
            <a:ext cx="2362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Северный финвал или сельдяной кит правый бок белый, левый черный</a:t>
            </a:r>
          </a:p>
        </p:txBody>
      </p:sp>
    </p:spTree>
    <p:extLst>
      <p:ext uri="{BB962C8B-B14F-4D97-AF65-F5344CB8AC3E}">
        <p14:creationId xmlns:p14="http://schemas.microsoft.com/office/powerpoint/2010/main" val="40571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4-5ромашечки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4804"/>
            <a:ext cx="7863840" cy="58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2591" y="190589"/>
            <a:ext cx="75753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 исчезновения возникла над многими видами растений.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Красноярском крае произрастают около 130 видов редких и исчезающих растений, из них 47 видов рекомендовано для государственной охраны,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для охраны на уровне края.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растения полезны для человека, зверей и птиц. </a:t>
            </a:r>
          </a:p>
        </p:txBody>
      </p:sp>
    </p:spTree>
    <p:extLst>
      <p:ext uri="{BB962C8B-B14F-4D97-AF65-F5344CB8AC3E}">
        <p14:creationId xmlns:p14="http://schemas.microsoft.com/office/powerpoint/2010/main" val="6205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64938" cy="59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6645" y="335346"/>
            <a:ext cx="7418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РАСТЕНИЯ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Растения – это жизнь, т. к. это единственный, ничем незаменимый, 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созданный природой производитель кислорода. В крае произрастают более 2000 видов травянистых растений. Как ни горько говорить, но 181 вид цветковых растений занесен в Красную книгу Красноярского края.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Особое внимание уделяется, охране красиво цветущих растений, 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 к. именно они привлекают к себе людей и наиболее уязвимы. 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ним относятся как однолетники, так и многолетники.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2229422" cy="26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3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ромашечки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63" y="382761"/>
            <a:ext cx="7682294" cy="57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02948"/>
            <a:ext cx="17450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833" y="836724"/>
            <a:ext cx="2320862" cy="15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13" y="3651273"/>
            <a:ext cx="18478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5486400" y="22098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rgbClr val="003399"/>
                </a:solidFill>
              </a:rPr>
              <a:t>ПОДСНЕЖНИК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163" y="4660018"/>
            <a:ext cx="45413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1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Однолетнее водное травянистое растение.</a:t>
            </a:r>
          </a:p>
          <a:p>
            <a:pPr algn="just">
              <a:defRPr/>
            </a:pPr>
            <a:r>
              <a:rPr lang="ru-RU" sz="1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Известен в Минусинской котловине. Внесен в Красную книгу</a:t>
            </a:r>
          </a:p>
          <a:p>
            <a:pPr algn="just">
              <a:defRPr/>
            </a:pPr>
            <a:r>
              <a:rPr lang="ru-RU" sz="1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Как редкий и исчезающий вид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1436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184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33</cp:revision>
  <dcterms:created xsi:type="dcterms:W3CDTF">2016-02-17T12:17:22Z</dcterms:created>
  <dcterms:modified xsi:type="dcterms:W3CDTF">2016-02-19T03:21:12Z</dcterms:modified>
</cp:coreProperties>
</file>