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1" r:id="rId2"/>
    <p:sldId id="262" r:id="rId3"/>
    <p:sldId id="260" r:id="rId4"/>
    <p:sldId id="259" r:id="rId5"/>
    <p:sldId id="25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CFD17-4C92-477B-AC49-B260B9E1C055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F8A8A-F8E7-48D6-AA5D-015190FEA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261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B54E1D4-12C4-4865-8706-90E15758DACF}" type="slidenum">
              <a:rPr lang="ru-RU" altLang="ru-RU" smtClean="0"/>
              <a:pPr eaLnBrk="1" hangingPunct="1"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5C70D85-9289-47BE-80ED-54A1B7C53AB6}" type="slidenum">
              <a:rPr lang="ru-RU" altLang="ru-RU" smtClean="0"/>
              <a:pPr eaLnBrk="1" hangingPunct="1"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www.xrest.ru/images/collection/00177/110/original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304800"/>
            <a:ext cx="7864475" cy="623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Рисунок 1" descr="http://cdn1.img22.ria.ru/images/99786/90/997869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85228"/>
            <a:ext cx="5488672" cy="470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016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1-1ромашечки коп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428625"/>
            <a:ext cx="7864475" cy="58975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21420"/>
            <a:ext cx="2390051" cy="276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500063"/>
            <a:ext cx="245071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Прямоугольник 8"/>
          <p:cNvSpPr>
            <a:spLocks noChangeArrowheads="1"/>
          </p:cNvSpPr>
          <p:nvPr/>
        </p:nvSpPr>
        <p:spPr bwMode="auto">
          <a:xfrm>
            <a:off x="859393" y="2799052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003399"/>
                </a:solidFill>
              </a:rPr>
              <a:t>Красный  волк</a:t>
            </a:r>
          </a:p>
        </p:txBody>
      </p:sp>
      <p:sp>
        <p:nvSpPr>
          <p:cNvPr id="7" name="Овал 6"/>
          <p:cNvSpPr/>
          <p:nvPr/>
        </p:nvSpPr>
        <p:spPr>
          <a:xfrm>
            <a:off x="5607050" y="500063"/>
            <a:ext cx="2663825" cy="26638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Исчезающие  виды</a:t>
            </a:r>
          </a:p>
        </p:txBody>
      </p:sp>
      <p:pic>
        <p:nvPicPr>
          <p:cNvPr id="6" name="Рисунок 5"/>
          <p:cNvPicPr preferRelativeResize="0">
            <a:picLocks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486150"/>
            <a:ext cx="2653804" cy="280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136862" y="5834390"/>
            <a:ext cx="168901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Архар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25225" y="5836523"/>
            <a:ext cx="2825774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Марал лесной олень</a:t>
            </a:r>
          </a:p>
        </p:txBody>
      </p:sp>
    </p:spTree>
    <p:extLst>
      <p:ext uri="{BB962C8B-B14F-4D97-AF65-F5344CB8AC3E}">
        <p14:creationId xmlns:p14="http://schemas.microsoft.com/office/powerpoint/2010/main" val="311236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3ромашечки коп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3863"/>
            <a:ext cx="7864475" cy="589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5"/>
          <p:cNvSpPr>
            <a:spLocks noChangeArrowheads="1" noChangeShapeType="1" noTextEdit="1"/>
          </p:cNvSpPr>
          <p:nvPr/>
        </p:nvSpPr>
        <p:spPr bwMode="auto">
          <a:xfrm>
            <a:off x="1143000" y="609600"/>
            <a:ext cx="7010400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74532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2" name="Рисунок 1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590799"/>
            <a:ext cx="3471862" cy="347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Прямоугольник 10"/>
          <p:cNvSpPr>
            <a:spLocks noChangeArrowheads="1"/>
          </p:cNvSpPr>
          <p:nvPr/>
        </p:nvSpPr>
        <p:spPr bwMode="auto">
          <a:xfrm>
            <a:off x="1125538" y="5583238"/>
            <a:ext cx="2819400" cy="3698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>
                <a:solidFill>
                  <a:schemeClr val="bg1"/>
                </a:solidFill>
              </a:rPr>
              <a:t>Северный олень</a:t>
            </a:r>
          </a:p>
        </p:txBody>
      </p:sp>
      <p:sp>
        <p:nvSpPr>
          <p:cNvPr id="9" name="Овал 8"/>
          <p:cNvSpPr>
            <a:spLocks noChangeAspect="1"/>
          </p:cNvSpPr>
          <p:nvPr/>
        </p:nvSpPr>
        <p:spPr>
          <a:xfrm>
            <a:off x="609600" y="609600"/>
            <a:ext cx="3048000" cy="3048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Виды с сокращающей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000" b="1" dirty="0" err="1">
                <a:solidFill>
                  <a:schemeClr val="tx1"/>
                </a:solidFill>
              </a:rPr>
              <a:t>ся</a:t>
            </a:r>
            <a:r>
              <a:rPr lang="ru-RU" sz="2000" b="1" dirty="0">
                <a:solidFill>
                  <a:schemeClr val="tx1"/>
                </a:solidFill>
              </a:rPr>
              <a:t> численностью</a:t>
            </a:r>
          </a:p>
        </p:txBody>
      </p:sp>
    </p:spTree>
    <p:extLst>
      <p:ext uri="{BB962C8B-B14F-4D97-AF65-F5344CB8AC3E}">
        <p14:creationId xmlns:p14="http://schemas.microsoft.com/office/powerpoint/2010/main" val="26059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36550"/>
            <a:ext cx="7864475" cy="623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2727" y="4459270"/>
            <a:ext cx="2598404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Косуля сибирская</a:t>
            </a:r>
          </a:p>
        </p:txBody>
      </p:sp>
      <p:pic>
        <p:nvPicPr>
          <p:cNvPr id="2" name="Рисунок 1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838199"/>
            <a:ext cx="3229745" cy="295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4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3068960"/>
            <a:ext cx="3617862" cy="251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33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5ромашечки к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585788"/>
            <a:ext cx="7862888" cy="589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28" y="3200400"/>
            <a:ext cx="3681933" cy="323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http://www.xrest.ru/images/collection/00177/110/origina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744" y="613109"/>
            <a:ext cx="3643709" cy="273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>
            <a:spLocks noChangeAspect="1"/>
          </p:cNvSpPr>
          <p:nvPr/>
        </p:nvSpPr>
        <p:spPr>
          <a:xfrm>
            <a:off x="5786438" y="3733800"/>
            <a:ext cx="2552700" cy="25542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Редкие виды </a:t>
            </a:r>
          </a:p>
        </p:txBody>
      </p:sp>
      <p:sp>
        <p:nvSpPr>
          <p:cNvPr id="6" name="Прямоугольник 19"/>
          <p:cNvSpPr>
            <a:spLocks noChangeArrowheads="1"/>
          </p:cNvSpPr>
          <p:nvPr/>
        </p:nvSpPr>
        <p:spPr bwMode="auto">
          <a:xfrm>
            <a:off x="6172200" y="2830513"/>
            <a:ext cx="297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b="1">
                <a:solidFill>
                  <a:srgbClr val="0000CC"/>
                </a:solidFill>
              </a:rPr>
              <a:t>Белый медведь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34188" y="2677467"/>
            <a:ext cx="125040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Манул </a:t>
            </a:r>
          </a:p>
        </p:txBody>
      </p:sp>
    </p:spTree>
    <p:extLst>
      <p:ext uri="{BB962C8B-B14F-4D97-AF65-F5344CB8AC3E}">
        <p14:creationId xmlns:p14="http://schemas.microsoft.com/office/powerpoint/2010/main" val="219934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</TotalTime>
  <Words>24</Words>
  <Application>Microsoft Office PowerPoint</Application>
  <PresentationFormat>Экран (4:3)</PresentationFormat>
  <Paragraphs>13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XTreme.ws</cp:lastModifiedBy>
  <cp:revision>22</cp:revision>
  <dcterms:created xsi:type="dcterms:W3CDTF">2016-02-17T12:16:11Z</dcterms:created>
  <dcterms:modified xsi:type="dcterms:W3CDTF">2016-02-19T03:25:06Z</dcterms:modified>
</cp:coreProperties>
</file>