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939469-5335-4A5C-80F1-CF58DE400EB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3CFEC2-0306-4AE7-8F42-C9FE2D567F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929618" cy="1755753"/>
          </a:xfrm>
        </p:spPr>
        <p:txBody>
          <a:bodyPr/>
          <a:lstStyle/>
          <a:p>
            <a:r>
              <a:rPr lang="ru-RU" sz="4400" b="1" dirty="0" smtClean="0"/>
              <a:t>НЕ с причастиями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285860"/>
            <a:ext cx="9001156" cy="5357850"/>
          </a:xfrm>
        </p:spPr>
        <p:txBody>
          <a:bodyPr>
            <a:normAutofit fontScale="85000" lnSpcReduction="20000"/>
          </a:bodyPr>
          <a:lstStyle/>
          <a:p>
            <a:pPr algn="l" fontAlgn="t"/>
            <a:r>
              <a:rPr lang="ru-RU" sz="4000" b="1" i="1" u="sng" dirty="0" smtClean="0">
                <a:latin typeface="Book Antiqua" pitchFamily="18" charset="0"/>
              </a:rPr>
              <a:t>Слитно</a:t>
            </a:r>
          </a:p>
          <a:p>
            <a:pPr algn="l" fontAlgn="t"/>
            <a:r>
              <a:rPr lang="ru-RU" sz="4000" dirty="0" smtClean="0">
                <a:latin typeface="Book Antiqua" pitchFamily="18" charset="0"/>
              </a:rPr>
              <a:t>*Без НЕ </a:t>
            </a:r>
            <a:r>
              <a:rPr lang="ru-RU" sz="4000" dirty="0" err="1" smtClean="0">
                <a:latin typeface="Book Antiqua" pitchFamily="18" charset="0"/>
              </a:rPr>
              <a:t>не</a:t>
            </a:r>
            <a:r>
              <a:rPr lang="ru-RU" sz="4000" dirty="0" smtClean="0">
                <a:latin typeface="Book Antiqua" pitchFamily="18" charset="0"/>
              </a:rPr>
              <a:t> употребляется:</a:t>
            </a:r>
          </a:p>
          <a:p>
            <a:pPr algn="l" fontAlgn="t"/>
            <a:r>
              <a:rPr lang="ru-RU" sz="4000" b="1" i="1" dirty="0" smtClean="0">
                <a:latin typeface="Book Antiqua" pitchFamily="18" charset="0"/>
              </a:rPr>
              <a:t>н</a:t>
            </a:r>
            <a:r>
              <a:rPr lang="ru-RU" sz="4000" b="1" i="1" u="sng" dirty="0" smtClean="0">
                <a:latin typeface="Book Antiqua" pitchFamily="18" charset="0"/>
              </a:rPr>
              <a:t>ен</a:t>
            </a:r>
            <a:r>
              <a:rPr lang="ru-RU" sz="4000" b="1" i="1" dirty="0" smtClean="0">
                <a:latin typeface="Book Antiqua" pitchFamily="18" charset="0"/>
              </a:rPr>
              <a:t>авидимый </a:t>
            </a:r>
            <a:br>
              <a:rPr lang="ru-RU" sz="4000" b="1" i="1" dirty="0" smtClean="0">
                <a:latin typeface="Book Antiqua" pitchFamily="18" charset="0"/>
              </a:rPr>
            </a:br>
            <a:r>
              <a:rPr lang="ru-RU" sz="4000" b="1" i="1" dirty="0" smtClean="0">
                <a:latin typeface="Book Antiqua" pitchFamily="18" charset="0"/>
              </a:rPr>
              <a:t>н</a:t>
            </a:r>
            <a:r>
              <a:rPr lang="ru-RU" sz="4000" b="1" i="1" u="sng" dirty="0" smtClean="0">
                <a:latin typeface="Book Antiqua" pitchFamily="18" charset="0"/>
              </a:rPr>
              <a:t>ег</a:t>
            </a:r>
            <a:r>
              <a:rPr lang="ru-RU" sz="4000" b="1" i="1" dirty="0" smtClean="0">
                <a:latin typeface="Book Antiqua" pitchFamily="18" charset="0"/>
              </a:rPr>
              <a:t>одующий</a:t>
            </a:r>
          </a:p>
          <a:p>
            <a:pPr algn="l" fontAlgn="t"/>
            <a:r>
              <a:rPr lang="ru-RU" sz="4000" dirty="0" smtClean="0">
                <a:latin typeface="Book Antiqua" pitchFamily="18" charset="0"/>
              </a:rPr>
              <a:t>*С полными причастиями без зависимых слов и противопоставления:</a:t>
            </a:r>
          </a:p>
          <a:p>
            <a:pPr algn="l" fontAlgn="t"/>
            <a:r>
              <a:rPr lang="ru-RU" sz="4000" b="1" i="1" dirty="0" smtClean="0">
                <a:latin typeface="Book Antiqua" pitchFamily="18" charset="0"/>
              </a:rPr>
              <a:t>н</a:t>
            </a:r>
            <a:r>
              <a:rPr lang="ru-RU" sz="4000" b="1" i="1" u="sng" dirty="0" smtClean="0">
                <a:latin typeface="Book Antiqua" pitchFamily="18" charset="0"/>
              </a:rPr>
              <a:t>еп</a:t>
            </a:r>
            <a:r>
              <a:rPr lang="ru-RU" sz="4000" b="1" i="1" dirty="0" smtClean="0">
                <a:latin typeface="Book Antiqua" pitchFamily="18" charset="0"/>
              </a:rPr>
              <a:t>рочитанная книга</a:t>
            </a:r>
          </a:p>
          <a:p>
            <a:pPr algn="l" fontAlgn="t"/>
            <a:r>
              <a:rPr lang="ru-RU" sz="4000" dirty="0" smtClean="0">
                <a:latin typeface="Book Antiqua" pitchFamily="18" charset="0"/>
              </a:rPr>
              <a:t>*Со словами </a:t>
            </a:r>
            <a:r>
              <a:rPr lang="ru-RU" sz="4000" b="1" i="1" dirty="0" smtClean="0">
                <a:solidFill>
                  <a:srgbClr val="7030A0"/>
                </a:solidFill>
                <a:latin typeface="Book Antiqua" pitchFamily="18" charset="0"/>
              </a:rPr>
              <a:t>совершенно, очень, крайне, чрезвычайно, совсем (= очень)</a:t>
            </a:r>
            <a:r>
              <a:rPr lang="ru-RU" sz="4000" dirty="0" smtClean="0">
                <a:latin typeface="Book Antiqua" pitchFamily="18" charset="0"/>
              </a:rPr>
              <a:t>:</a:t>
            </a:r>
          </a:p>
          <a:p>
            <a:pPr algn="l" fontAlgn="t"/>
            <a:r>
              <a:rPr lang="ru-RU" sz="4000" b="1" i="1" dirty="0" smtClean="0">
                <a:solidFill>
                  <a:srgbClr val="C00000"/>
                </a:solidFill>
                <a:latin typeface="Book Antiqua" pitchFamily="18" charset="0"/>
              </a:rPr>
              <a:t>совсем</a:t>
            </a:r>
            <a:r>
              <a:rPr lang="ru-RU" sz="4000" b="1" i="1" dirty="0" smtClean="0">
                <a:latin typeface="Book Antiqua" pitchFamily="18" charset="0"/>
              </a:rPr>
              <a:t> н</a:t>
            </a:r>
            <a:r>
              <a:rPr lang="ru-RU" sz="4000" b="1" i="1" u="sng" dirty="0" smtClean="0">
                <a:latin typeface="Book Antiqua" pitchFamily="18" charset="0"/>
              </a:rPr>
              <a:t>еп</a:t>
            </a:r>
            <a:r>
              <a:rPr lang="ru-RU" sz="4000" b="1" i="1" dirty="0" smtClean="0">
                <a:latin typeface="Book Antiqua" pitchFamily="18" charset="0"/>
              </a:rPr>
              <a:t>родуманное решение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929718" cy="6429420"/>
          </a:xfrm>
        </p:spPr>
        <p:txBody>
          <a:bodyPr>
            <a:normAutofit fontScale="92500"/>
          </a:bodyPr>
          <a:lstStyle/>
          <a:p>
            <a:r>
              <a:rPr lang="ru-RU" sz="4300" b="1" i="1" u="sng" dirty="0" smtClean="0">
                <a:latin typeface="Book Antiqua" pitchFamily="18" charset="0"/>
              </a:rPr>
              <a:t>Раздельно</a:t>
            </a:r>
          </a:p>
          <a:p>
            <a:r>
              <a:rPr lang="ru-RU" sz="3600" dirty="0" smtClean="0">
                <a:latin typeface="Book Antiqua" pitchFamily="18" charset="0"/>
              </a:rPr>
              <a:t>*С </a:t>
            </a:r>
            <a:r>
              <a:rPr lang="ru-RU" sz="3600" dirty="0" smtClean="0">
                <a:latin typeface="Book Antiqua" pitchFamily="18" charset="0"/>
              </a:rPr>
              <a:t>краткими причастиями:</a:t>
            </a:r>
          </a:p>
          <a:p>
            <a:r>
              <a:rPr lang="ru-RU" sz="3600" b="1" i="1" dirty="0" smtClean="0">
                <a:latin typeface="Book Antiqua" pitchFamily="18" charset="0"/>
              </a:rPr>
              <a:t>работа </a:t>
            </a:r>
            <a:r>
              <a:rPr lang="ru-RU" sz="3600" b="1" i="1" dirty="0" err="1" smtClean="0">
                <a:latin typeface="Book Antiqua" pitchFamily="18" charset="0"/>
              </a:rPr>
              <a:t>не_закончена</a:t>
            </a:r>
            <a:endParaRPr lang="ru-RU" sz="3600" b="1" i="1" dirty="0" smtClean="0">
              <a:latin typeface="Book Antiqua" pitchFamily="18" charset="0"/>
            </a:endParaRPr>
          </a:p>
          <a:p>
            <a:r>
              <a:rPr lang="ru-RU" sz="3600" dirty="0" smtClean="0">
                <a:latin typeface="Book Antiqua" pitchFamily="18" charset="0"/>
              </a:rPr>
              <a:t>*С </a:t>
            </a:r>
            <a:r>
              <a:rPr lang="ru-RU" sz="3600" dirty="0" smtClean="0">
                <a:latin typeface="Book Antiqua" pitchFamily="18" charset="0"/>
              </a:rPr>
              <a:t>полными причастиями при наличии зависимых слов или противопоставления:</a:t>
            </a:r>
          </a:p>
          <a:p>
            <a:r>
              <a:rPr lang="ru-RU" sz="3600" b="1" i="1" dirty="0" err="1" smtClean="0">
                <a:latin typeface="Book Antiqua" pitchFamily="18" charset="0"/>
              </a:rPr>
              <a:t>не_прочитанная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  <a:latin typeface="Book Antiqua" pitchFamily="18" charset="0"/>
              </a:rPr>
              <a:t>мною</a:t>
            </a:r>
            <a:r>
              <a:rPr lang="ru-RU" sz="3600" b="1" i="1" dirty="0" smtClean="0">
                <a:latin typeface="Book Antiqua" pitchFamily="18" charset="0"/>
              </a:rPr>
              <a:t> книга </a:t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err="1" smtClean="0">
                <a:latin typeface="Book Antiqua" pitchFamily="18" charset="0"/>
              </a:rPr>
              <a:t>не_прочитанная</a:t>
            </a:r>
            <a:r>
              <a:rPr lang="ru-RU" sz="3600" b="1" i="1" dirty="0" smtClean="0">
                <a:latin typeface="Book Antiqua" pitchFamily="18" charset="0"/>
              </a:rPr>
              <a:t>, </a:t>
            </a:r>
            <a:r>
              <a:rPr lang="ru-RU" sz="3600" b="1" i="1" dirty="0" smtClean="0">
                <a:solidFill>
                  <a:srgbClr val="C00000"/>
                </a:solidFill>
                <a:latin typeface="Book Antiqua" pitchFamily="18" charset="0"/>
              </a:rPr>
              <a:t>а</a:t>
            </a:r>
            <a:r>
              <a:rPr lang="ru-RU" sz="3600" b="1" i="1" dirty="0" smtClean="0">
                <a:latin typeface="Book Antiqua" pitchFamily="18" charset="0"/>
              </a:rPr>
              <a:t> лишь просмотренная книга</a:t>
            </a:r>
          </a:p>
          <a:p>
            <a:r>
              <a:rPr lang="ru-RU" sz="3600" dirty="0" smtClean="0">
                <a:latin typeface="Book Antiqua" pitchFamily="18" charset="0"/>
              </a:rPr>
              <a:t>*С </a:t>
            </a:r>
            <a:r>
              <a:rPr lang="ru-RU" sz="3600" dirty="0" smtClean="0">
                <a:latin typeface="Book Antiqua" pitchFamily="18" charset="0"/>
              </a:rPr>
              <a:t>усиливающими отрицание мест., нареч.: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Book Antiqua" pitchFamily="18" charset="0"/>
              </a:rPr>
              <a:t>ничем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ru-RU" sz="3600" b="1" i="1" dirty="0" err="1" smtClean="0">
                <a:latin typeface="Book Antiqua" pitchFamily="18" charset="0"/>
              </a:rPr>
              <a:t>не_оправданный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поступок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33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НЕ с причастиями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с причастиями </dc:title>
  <dc:creator>Пользователь</dc:creator>
  <cp:lastModifiedBy>Пользователь</cp:lastModifiedBy>
  <cp:revision>3</cp:revision>
  <dcterms:created xsi:type="dcterms:W3CDTF">2013-11-05T07:50:44Z</dcterms:created>
  <dcterms:modified xsi:type="dcterms:W3CDTF">2013-11-05T07:58:07Z</dcterms:modified>
</cp:coreProperties>
</file>