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1" r:id="rId5"/>
    <p:sldId id="262" r:id="rId6"/>
    <p:sldId id="266" r:id="rId7"/>
    <p:sldId id="258" r:id="rId8"/>
    <p:sldId id="267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71AE4-57F7-45AD-8F21-941955A921DE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9CEC0-F6C0-4B29-A2E9-447EC0EFC3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0874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71AE4-57F7-45AD-8F21-941955A921DE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9CEC0-F6C0-4B29-A2E9-447EC0EFC3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642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71AE4-57F7-45AD-8F21-941955A921DE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9CEC0-F6C0-4B29-A2E9-447EC0EFC3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6408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71AE4-57F7-45AD-8F21-941955A921DE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9CEC0-F6C0-4B29-A2E9-447EC0EFC3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3030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71AE4-57F7-45AD-8F21-941955A921DE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9CEC0-F6C0-4B29-A2E9-447EC0EFC3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3359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71AE4-57F7-45AD-8F21-941955A921DE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9CEC0-F6C0-4B29-A2E9-447EC0EFC3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1951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71AE4-57F7-45AD-8F21-941955A921DE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9CEC0-F6C0-4B29-A2E9-447EC0EFC3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0529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71AE4-57F7-45AD-8F21-941955A921DE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9CEC0-F6C0-4B29-A2E9-447EC0EFC3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7471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71AE4-57F7-45AD-8F21-941955A921DE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9CEC0-F6C0-4B29-A2E9-447EC0EFC3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405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71AE4-57F7-45AD-8F21-941955A921DE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9CEC0-F6C0-4B29-A2E9-447EC0EFC3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8052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71AE4-57F7-45AD-8F21-941955A921DE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9CEC0-F6C0-4B29-A2E9-447EC0EFC3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5744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71AE4-57F7-45AD-8F21-941955A921DE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9CEC0-F6C0-4B29-A2E9-447EC0EFC3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5200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Правописание безударных гласных, парных согласных.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6 класс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582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363272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февраля 2014 года в Сочи откроются XXII зимние Олимпийские игры. Это вторая для России Олимпиада,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первая Олимпиада проходила в 1980году.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Аня\Desktop\70aa9a9fe3d80908a0a88225b24ebb70_62388_155_m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140969"/>
            <a:ext cx="2769158" cy="2769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Аня\Desktop\f46e5d7733762902774c46f050fb6361_62395_439_m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086477"/>
            <a:ext cx="2880320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Аня\Desktop\add05ca2bafb1cd3f53055ff15630bd5_62368_151_mi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140968"/>
            <a:ext cx="2771338" cy="277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5689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B050"/>
                </a:solidFill>
              </a:rPr>
              <a:t>Желаю всем:</a:t>
            </a:r>
            <a:endParaRPr lang="ru-RU" sz="4000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Навеки спорту верным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быть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 с юности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хранить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плакать и не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унывать,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Соперников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обижать,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Соревнования любить,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Стараться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играх первым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быть.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3578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 descr="C:\Users\Аня\Desktop\0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34" y="360680"/>
            <a:ext cx="8316630" cy="5549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Аня\Desktop\i (3)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17614" t="20126" r="2190" b="23644"/>
          <a:stretch/>
        </p:blipFill>
        <p:spPr bwMode="auto">
          <a:xfrm rot="8580877">
            <a:off x="1491151" y="1805246"/>
            <a:ext cx="1905046" cy="928047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539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9712" y="548680"/>
            <a:ext cx="5040560" cy="7920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Проверяем в корне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2"/>
          <p:cNvSpPr>
            <a:spLocks noGrp="1"/>
          </p:cNvSpPr>
          <p:nvPr/>
        </p:nvSpPr>
        <p:spPr bwMode="auto">
          <a:xfrm>
            <a:off x="857095" y="1628800"/>
            <a:ext cx="3024708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325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Arial" pitchFamily="34" charset="0"/>
              </a:rPr>
              <a:t>безударные гласные </a:t>
            </a:r>
            <a:endParaRPr kumimoji="0" lang="ru-RU" altLang="ru-RU" sz="2800" b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бъект 2"/>
          <p:cNvSpPr>
            <a:spLocks noGrp="1"/>
          </p:cNvSpPr>
          <p:nvPr/>
        </p:nvSpPr>
        <p:spPr bwMode="auto">
          <a:xfrm>
            <a:off x="4379502" y="1628800"/>
            <a:ext cx="3744416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325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Arial" pitchFamily="34" charset="0"/>
              </a:rPr>
              <a:t>звонкие и глухие согласные </a:t>
            </a:r>
            <a:endParaRPr kumimoji="0" lang="ru-RU" altLang="ru-RU" sz="2800" b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Объект 2"/>
          <p:cNvSpPr>
            <a:spLocks noGrp="1"/>
          </p:cNvSpPr>
          <p:nvPr/>
        </p:nvSpPr>
        <p:spPr bwMode="auto">
          <a:xfrm>
            <a:off x="1403648" y="2949773"/>
            <a:ext cx="5358979" cy="695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325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подбираем проверочное слово</a:t>
            </a:r>
            <a:endParaRPr kumimoji="0" lang="ru-RU" altLang="ru-RU" sz="28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Объект 2"/>
          <p:cNvSpPr>
            <a:spLocks noGrp="1"/>
          </p:cNvSpPr>
          <p:nvPr/>
        </p:nvSpPr>
        <p:spPr bwMode="auto">
          <a:xfrm>
            <a:off x="755576" y="4005064"/>
            <a:ext cx="3168724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325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Arial" pitchFamily="34" charset="0"/>
              </a:rPr>
              <a:t>ставим гласный под ударение</a:t>
            </a:r>
            <a:endParaRPr kumimoji="0" lang="ru-RU" altLang="ru-RU" sz="2800" b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Объект 2"/>
          <p:cNvSpPr>
            <a:spLocks noGrp="1"/>
          </p:cNvSpPr>
          <p:nvPr/>
        </p:nvSpPr>
        <p:spPr bwMode="auto">
          <a:xfrm>
            <a:off x="3779913" y="4005064"/>
            <a:ext cx="4608512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325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Arial" pitchFamily="34" charset="0"/>
              </a:rPr>
              <a:t>после согласного ставим гласный</a:t>
            </a:r>
            <a:endParaRPr kumimoji="0" lang="ru-RU" altLang="ru-RU" sz="2800" b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2195736" y="1196752"/>
            <a:ext cx="1368152" cy="50592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3779913" y="1196752"/>
            <a:ext cx="1512167" cy="50592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3779913" y="3523141"/>
            <a:ext cx="1512167" cy="53854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>
            <a:off x="2199899" y="3523141"/>
            <a:ext cx="1368152" cy="50592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1149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6242" y="165829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Чтоб здоровым быть сполна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Физкультура всем нужна.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начала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по-поря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Утром сделаем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заря   ку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И, без всякого сомненья,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Есть хорошее решенье -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п  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лезен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игра,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Занимайся,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  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твора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C:\Users\Аня\Desktop\Новая папка (2)\bigChildren_Day_vector_wallpaper_0168013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925" y="404664"/>
            <a:ext cx="3071395" cy="2507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Аня\Desktop\Новая папка (2)\bigImagine-copii-Atletis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7657" y="3789040"/>
            <a:ext cx="3303933" cy="2697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2"/>
          <p:cNvSpPr txBox="1">
            <a:spLocks/>
          </p:cNvSpPr>
          <p:nvPr/>
        </p:nvSpPr>
        <p:spPr>
          <a:xfrm>
            <a:off x="4067944" y="2564904"/>
            <a:ext cx="533098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211960" y="2608312"/>
            <a:ext cx="586408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endParaRPr lang="ru-RU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139952" y="3184376"/>
            <a:ext cx="586408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4211960" y="3112368"/>
            <a:ext cx="576064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endParaRPr lang="ru-RU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899592" y="4768552"/>
            <a:ext cx="586408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950479" y="4666311"/>
            <a:ext cx="484635" cy="665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endParaRPr lang="ru-RU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1670559" y="4840560"/>
            <a:ext cx="484635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2870463" y="5272608"/>
            <a:ext cx="533098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Объект 2"/>
          <p:cNvSpPr txBox="1">
            <a:spLocks/>
          </p:cNvSpPr>
          <p:nvPr/>
        </p:nvSpPr>
        <p:spPr>
          <a:xfrm>
            <a:off x="1686422" y="4653136"/>
            <a:ext cx="533098" cy="731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Объект 2"/>
          <p:cNvSpPr txBox="1">
            <a:spLocks/>
          </p:cNvSpPr>
          <p:nvPr/>
        </p:nvSpPr>
        <p:spPr>
          <a:xfrm>
            <a:off x="2958782" y="5157192"/>
            <a:ext cx="533098" cy="731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122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77809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Буквы спорят</a:t>
            </a:r>
            <a:endParaRPr lang="ru-RU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052736"/>
            <a:ext cx="8363272" cy="507342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Нам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   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лезно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без сомненья, 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Все, что связано с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женьем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Вот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поэтому, ребятки, 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Будем делать мы зарядку. 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Будем вместе мы играть, 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Бегать, прыгать и скакать, 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было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 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селее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Мяч возьмем мы поскорее. 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Станем прямо, ноги шире, 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Мяч поднимем – три-четыре, 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Поднимаясь на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  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жения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легки. 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098" name="Picture 2" descr="C:\Users\Аня\Desktop\Новая папка (2)\59913894_B07AI04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6225" y="3429000"/>
            <a:ext cx="3232124" cy="2874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2"/>
          <p:cNvSpPr txBox="1">
            <a:spLocks/>
          </p:cNvSpPr>
          <p:nvPr/>
        </p:nvSpPr>
        <p:spPr>
          <a:xfrm>
            <a:off x="1465312" y="1124744"/>
            <a:ext cx="370384" cy="5326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b="1" dirty="0">
                <a:solidFill>
                  <a:srgbClr val="0070C0"/>
                </a:solidFill>
              </a:rPr>
              <a:t>о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465312" y="908720"/>
            <a:ext cx="370384" cy="5326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b="1" dirty="0" smtClean="0">
                <a:solidFill>
                  <a:srgbClr val="0070C0"/>
                </a:solidFill>
              </a:rPr>
              <a:t>а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3985592" y="1484784"/>
            <a:ext cx="370384" cy="5326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b="1" dirty="0">
                <a:solidFill>
                  <a:srgbClr val="0070C0"/>
                </a:solidFill>
              </a:rPr>
              <a:t>е</a:t>
            </a: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3985592" y="1268760"/>
            <a:ext cx="370384" cy="5326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b="1" dirty="0" smtClean="0">
                <a:solidFill>
                  <a:srgbClr val="0070C0"/>
                </a:solidFill>
              </a:rPr>
              <a:t>и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2771800" y="3328392"/>
            <a:ext cx="370384" cy="5326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b="1" dirty="0" smtClean="0">
                <a:solidFill>
                  <a:srgbClr val="0070C0"/>
                </a:solidFill>
              </a:rPr>
              <a:t>и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2771800" y="3112368"/>
            <a:ext cx="370384" cy="5326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b="1" dirty="0">
                <a:solidFill>
                  <a:srgbClr val="0070C0"/>
                </a:solidFill>
              </a:rPr>
              <a:t>е</a:t>
            </a: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3275856" y="4552528"/>
            <a:ext cx="370384" cy="5326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b="1" dirty="0" smtClean="0">
                <a:solidFill>
                  <a:srgbClr val="0070C0"/>
                </a:solidFill>
              </a:rPr>
              <a:t>а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3265512" y="4797152"/>
            <a:ext cx="370384" cy="5326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b="1" dirty="0">
                <a:solidFill>
                  <a:srgbClr val="0070C0"/>
                </a:solidFill>
              </a:rPr>
              <a:t>о</a:t>
            </a:r>
          </a:p>
        </p:txBody>
      </p:sp>
      <p:sp>
        <p:nvSpPr>
          <p:cNvPr id="13" name="Объект 2"/>
          <p:cNvSpPr txBox="1">
            <a:spLocks/>
          </p:cNvSpPr>
          <p:nvPr/>
        </p:nvSpPr>
        <p:spPr>
          <a:xfrm>
            <a:off x="1393304" y="5025402"/>
            <a:ext cx="370384" cy="77986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b="1" dirty="0" smtClean="0">
                <a:solidFill>
                  <a:srgbClr val="0070C0"/>
                </a:solidFill>
              </a:rPr>
              <a:t>И 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4" name="Объект 2"/>
          <p:cNvSpPr txBox="1">
            <a:spLocks/>
          </p:cNvSpPr>
          <p:nvPr/>
        </p:nvSpPr>
        <p:spPr>
          <a:xfrm>
            <a:off x="1403648" y="5128525"/>
            <a:ext cx="370384" cy="7089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b="1" dirty="0">
                <a:solidFill>
                  <a:srgbClr val="0070C0"/>
                </a:solidFill>
              </a:rPr>
              <a:t>е</a:t>
            </a:r>
          </a:p>
        </p:txBody>
      </p:sp>
    </p:spTree>
    <p:extLst>
      <p:ext uri="{BB962C8B-B14F-4D97-AF65-F5344CB8AC3E}">
        <p14:creationId xmlns:p14="http://schemas.microsoft.com/office/powerpoint/2010/main" val="45935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4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лезно – п</a:t>
            </a:r>
            <a:r>
              <a:rPr lang="ru-RU" sz="4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льза</a:t>
            </a:r>
          </a:p>
          <a:p>
            <a:pPr marL="0" indent="0">
              <a:buNone/>
            </a:pP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</a:t>
            </a:r>
            <a:r>
              <a:rPr lang="ru-RU" sz="4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женьем – дв</a:t>
            </a:r>
            <a:r>
              <a:rPr lang="ru-RU" sz="4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гаться</a:t>
            </a:r>
          </a:p>
          <a:p>
            <a:pPr marL="0" indent="0">
              <a:buNone/>
            </a:pP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4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селее – в</a:t>
            </a:r>
            <a:r>
              <a:rPr lang="ru-RU" sz="4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село</a:t>
            </a:r>
          </a:p>
          <a:p>
            <a:pPr marL="0" indent="0">
              <a:buNone/>
            </a:pP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4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ски - н</a:t>
            </a:r>
            <a:r>
              <a:rPr lang="ru-RU" sz="4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Минус 3"/>
          <p:cNvSpPr/>
          <p:nvPr/>
        </p:nvSpPr>
        <p:spPr>
          <a:xfrm rot="17693214">
            <a:off x="3696505" y="1632726"/>
            <a:ext cx="457200" cy="10801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Минус 4"/>
          <p:cNvSpPr/>
          <p:nvPr/>
        </p:nvSpPr>
        <p:spPr>
          <a:xfrm rot="17693214">
            <a:off x="4918287" y="2496822"/>
            <a:ext cx="457200" cy="10801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Минус 5"/>
          <p:cNvSpPr/>
          <p:nvPr/>
        </p:nvSpPr>
        <p:spPr>
          <a:xfrm rot="17693214">
            <a:off x="3552489" y="3360918"/>
            <a:ext cx="457200" cy="10801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2166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70609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Что такое </a:t>
            </a:r>
            <a:r>
              <a:rPr lang="ru-RU" b="1" dirty="0" smtClean="0">
                <a:solidFill>
                  <a:srgbClr val="00B050"/>
                </a:solidFill>
              </a:rPr>
              <a:t>спорт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8291264" cy="51845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жизнь. </a:t>
            </a:r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…кость движения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 вызывает у всех 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жение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 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продв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гает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всех вверх и 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впере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Бодрость, здоровье он всем придает.</a:t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Все, кто активен и кто не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л…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нится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Могут со спортом 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…ко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подружиться.</a:t>
            </a:r>
          </a:p>
          <a:p>
            <a:pPr marL="0" indent="0"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1388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3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езударные гласные</a:t>
            </a:r>
          </a:p>
          <a:p>
            <a:pPr marL="0" indent="0">
              <a:buNone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</a:t>
            </a:r>
            <a:r>
              <a:rPr lang="ru-RU" sz="4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жение</a:t>
            </a:r>
          </a:p>
          <a:p>
            <a:pPr marL="0" indent="0">
              <a:buNone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продв</a:t>
            </a:r>
            <a:r>
              <a:rPr lang="ru-RU" sz="4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гает</a:t>
            </a:r>
          </a:p>
          <a:p>
            <a:pPr marL="0" indent="0">
              <a:buNone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4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нится</a:t>
            </a:r>
          </a:p>
          <a:p>
            <a:pPr marL="0" indent="0">
              <a:buNone/>
            </a:pPr>
            <a:endParaRPr lang="ru-RU" sz="40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парные согласные</a:t>
            </a:r>
            <a:endParaRPr lang="ru-RU" sz="32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впере</a:t>
            </a:r>
            <a:r>
              <a:rPr lang="ru-RU" sz="4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endParaRPr lang="ru-RU" sz="40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</a:t>
            </a:r>
            <a:r>
              <a:rPr lang="ru-RU" sz="4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кость</a:t>
            </a:r>
          </a:p>
          <a:p>
            <a:pPr marL="0" indent="0">
              <a:buNone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</a:t>
            </a:r>
            <a:r>
              <a:rPr lang="ru-RU" sz="4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674801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ня\Desktop\i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0027" y="4525276"/>
            <a:ext cx="2960416" cy="2220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Аня\Desktop\i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3446" y="1911108"/>
            <a:ext cx="2887950" cy="216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Аня\Desktop\i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5163" y="304120"/>
            <a:ext cx="1749549" cy="1630015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Аня\Desktop\i (1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11222"/>
            <a:ext cx="1756555" cy="1768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Аня\Desktop\i (3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6357"/>
            <a:ext cx="2813534" cy="2120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Аня\Desktop\i (4)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480" y="2179566"/>
            <a:ext cx="2828671" cy="2121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Аня\Desktop\i (7).jpg"/>
          <p:cNvPicPr>
            <a:picLocks noGrp="1" noChangeAspect="1" noChangeArrowheads="1"/>
          </p:cNvPicPr>
          <p:nvPr>
            <p:ph idx="1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530" y="4497184"/>
            <a:ext cx="3240360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Объект 3"/>
          <p:cNvSpPr txBox="1">
            <a:spLocks/>
          </p:cNvSpPr>
          <p:nvPr/>
        </p:nvSpPr>
        <p:spPr>
          <a:xfrm>
            <a:off x="107504" y="2257111"/>
            <a:ext cx="3240360" cy="11718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ru-RU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ки- се</a:t>
            </a:r>
            <a:r>
              <a:rPr lang="ru-RU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чка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Объект 3"/>
          <p:cNvSpPr txBox="1">
            <a:spLocks/>
          </p:cNvSpPr>
          <p:nvPr/>
        </p:nvSpPr>
        <p:spPr>
          <a:xfrm>
            <a:off x="6660232" y="476672"/>
            <a:ext cx="3240360" cy="11718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чи-м</a:t>
            </a:r>
            <a:r>
              <a:rPr lang="ru-RU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Объект 3"/>
          <p:cNvSpPr txBox="1">
            <a:spLocks/>
          </p:cNvSpPr>
          <p:nvPr/>
        </p:nvSpPr>
        <p:spPr>
          <a:xfrm>
            <a:off x="5796136" y="3645024"/>
            <a:ext cx="4248473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раке</a:t>
            </a:r>
            <a:r>
              <a:rPr lang="ru-RU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ки- раке</a:t>
            </a:r>
            <a:r>
              <a:rPr lang="ru-RU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Объект 3"/>
          <p:cNvSpPr txBox="1">
            <a:spLocks/>
          </p:cNvSpPr>
          <p:nvPr/>
        </p:nvSpPr>
        <p:spPr>
          <a:xfrm>
            <a:off x="176136" y="2824623"/>
            <a:ext cx="3240360" cy="11718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лёное поле-з</a:t>
            </a:r>
            <a:r>
              <a:rPr lang="ru-RU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лень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Объект 3"/>
          <p:cNvSpPr txBox="1">
            <a:spLocks/>
          </p:cNvSpPr>
          <p:nvPr/>
        </p:nvSpPr>
        <p:spPr>
          <a:xfrm>
            <a:off x="35496" y="3913295"/>
            <a:ext cx="3240360" cy="11718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рьба-б</a:t>
            </a:r>
            <a:r>
              <a:rPr lang="ru-RU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рется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Минус 3"/>
          <p:cNvSpPr/>
          <p:nvPr/>
        </p:nvSpPr>
        <p:spPr>
          <a:xfrm rot="16853590">
            <a:off x="470158" y="3393636"/>
            <a:ext cx="223174" cy="37785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Минус 17"/>
          <p:cNvSpPr/>
          <p:nvPr/>
        </p:nvSpPr>
        <p:spPr>
          <a:xfrm rot="16853590" flipV="1">
            <a:off x="1698703" y="3923636"/>
            <a:ext cx="298195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бъект 3"/>
          <p:cNvSpPr txBox="1">
            <a:spLocks/>
          </p:cNvSpPr>
          <p:nvPr/>
        </p:nvSpPr>
        <p:spPr>
          <a:xfrm>
            <a:off x="3347864" y="4777391"/>
            <a:ext cx="3240360" cy="11718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похо</a:t>
            </a:r>
            <a:r>
              <a:rPr lang="ru-RU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-похо</a:t>
            </a:r>
            <a:r>
              <a:rPr lang="ru-RU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54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4" grpId="0" animBg="1"/>
      <p:bldP spid="18" grpId="0" animBg="1"/>
      <p:bldP spid="2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1043</TotalTime>
  <Words>161</Words>
  <Application>Microsoft Office PowerPoint</Application>
  <PresentationFormat>Экран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Правописание безударных гласных, парных согласных.</vt:lpstr>
      <vt:lpstr>Презентация PowerPoint</vt:lpstr>
      <vt:lpstr>Презентация PowerPoint</vt:lpstr>
      <vt:lpstr>Презентация PowerPoint</vt:lpstr>
      <vt:lpstr>Буквы спорят</vt:lpstr>
      <vt:lpstr>Презентация PowerPoint</vt:lpstr>
      <vt:lpstr>Что такое спорт</vt:lpstr>
      <vt:lpstr>Презентация PowerPoint</vt:lpstr>
      <vt:lpstr>Презентация PowerPoint</vt:lpstr>
      <vt:lpstr>Презентация PowerPoint</vt:lpstr>
      <vt:lpstr>Желаю всем: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безударных гласных, парных согласных.</dc:title>
  <dc:creator>Аня</dc:creator>
  <cp:lastModifiedBy>Аня</cp:lastModifiedBy>
  <cp:revision>26</cp:revision>
  <dcterms:created xsi:type="dcterms:W3CDTF">2013-10-12T00:39:06Z</dcterms:created>
  <dcterms:modified xsi:type="dcterms:W3CDTF">2013-10-13T08:06:05Z</dcterms:modified>
</cp:coreProperties>
</file>