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8E28-8594-4389-8187-A612A0D6F110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F068C-0D5C-4649-8AD8-C8ABE16D7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7281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(заседание 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Клуба знатоков русского языка»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6872"/>
            <a:ext cx="79220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Повторение по теме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«Лексика и фразеология»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смайлик-приветушк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3158" cy="244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лча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348880"/>
            <a:ext cx="2220838" cy="1843296"/>
          </a:xfrm>
          <a:prstGeom prst="rect">
            <a:avLst/>
          </a:prstGeom>
        </p:spPr>
      </p:pic>
      <p:pic>
        <p:nvPicPr>
          <p:cNvPr id="4" name="Рисунок 3" descr="свёк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060848"/>
            <a:ext cx="1728192" cy="172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кук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916832"/>
            <a:ext cx="2335820" cy="2579365"/>
          </a:xfrm>
          <a:prstGeom prst="rect">
            <a:avLst/>
          </a:prstGeom>
        </p:spPr>
      </p:pic>
      <p:pic>
        <p:nvPicPr>
          <p:cNvPr id="8" name="Рисунок 7" descr="скамья.jpg"/>
          <p:cNvPicPr>
            <a:picLocks noChangeAspect="1"/>
          </p:cNvPicPr>
          <p:nvPr/>
        </p:nvPicPr>
        <p:blipFill>
          <a:blip r:embed="rId5" cstate="print"/>
          <a:srcRect l="18184" t="26110" r="18873" b="21671"/>
          <a:stretch>
            <a:fillRect/>
          </a:stretch>
        </p:blipFill>
        <p:spPr>
          <a:xfrm>
            <a:off x="2987824" y="2420888"/>
            <a:ext cx="3240360" cy="2016224"/>
          </a:xfrm>
          <a:prstGeom prst="rect">
            <a:avLst/>
          </a:prstGeom>
        </p:spPr>
      </p:pic>
      <p:pic>
        <p:nvPicPr>
          <p:cNvPr id="9" name="Рисунок 8" descr="орде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708920"/>
            <a:ext cx="2004639" cy="1916435"/>
          </a:xfrm>
          <a:prstGeom prst="rect">
            <a:avLst/>
          </a:prstGeom>
        </p:spPr>
      </p:pic>
      <p:pic>
        <p:nvPicPr>
          <p:cNvPr id="5" name="Содержимое 4" descr="чёрный ящик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15531" t="8772" r="18205" b="8772"/>
          <a:stretch>
            <a:fillRect/>
          </a:stretch>
        </p:blipFill>
        <p:spPr>
          <a:xfrm>
            <a:off x="2123728" y="1772816"/>
            <a:ext cx="4608512" cy="33843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33073 0.4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-1.85185E-6 C 0.05868 0.0838 0.17361 0.16806 0.12309 0.23403 C 0.07257 0.3 -0.2809 0.37014 -0.35868 0.39607 C -0.43646 0.42222 -0.39011 0.40648 -0.34375 0.3909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0255 C -0.00278 0.09398 -0.00504 0.08519 -0.00834 0.07685 C -0.01615 0.05695 -0.03542 0.04213 -0.04757 0.02523 C -0.05278 0.00857 -0.06459 -0.00023 -0.07448 -0.01342 C -0.08403 -0.02592 -0.07952 -0.02454 -0.08907 -0.03287 C -0.09427 -0.03727 -0.11094 -0.04861 -0.11372 -0.05231 C -0.12118 -0.06273 -0.1165 -0.05972 -0.12605 -0.06296 C -0.13959 -0.07361 -0.15486 -0.08426 -0.17153 -0.08889 C -0.18629 -0.10393 -0.18421 -0.09954 -0.21077 -0.09514 C -0.23316 -0.07639 -0.25695 -0.0588 -0.27483 -0.03495 C -0.27796 -0.02199 -0.28316 -0.01088 -0.28716 0.00162 C -0.28993 0.01921 -0.29584 0.03519 -0.30365 0.05093 C -0.30643 0.06574 -0.31528 0.07685 -0.3224 0.08982 C -0.32743 0.09884 -0.33143 0.11111 -0.33698 0.11991 C -0.34532 0.1338 -0.35799 0.1456 -0.36771 0.15857 C -0.37674 0.17083 -0.38577 0.18357 -0.40087 0.18866 C -0.40643 0.18519 -0.41268 0.18264 -0.41719 0.17778 C -0.43438 0.15995 -0.41771 0.17269 -0.43177 0.16273 C -0.43594 0.15556 -0.43993 0.14861 -0.4441 0.14144 C -0.44601 0.1382 -0.44497 0.13403 -0.44618 0.13056 C -0.44775 0.12593 -0.45035 0.12199 -0.45243 0.11759 C -0.45677 0.09815 -0.45434 0.10602 -0.45851 0.09398 C -0.45608 0.03889 -0.45643 0.05949 -0.45643 0.03171 " pathEditMode="relative" rAng="0" ptsTypes="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37396 -0.34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4.44444E-6 -0.18009 C -4.44444E-6 -0.26111 0.10869 -0.36018 0.19723 -0.36018 L 0.39445 -0.36018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укет цветов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5112568" cy="4464496"/>
          </a:xfrm>
        </p:spPr>
      </p:pic>
      <p:sp>
        <p:nvSpPr>
          <p:cNvPr id="5" name="Прямоугольник 4"/>
          <p:cNvSpPr/>
          <p:nvPr/>
        </p:nvSpPr>
        <p:spPr>
          <a:xfrm>
            <a:off x="2361555" y="404664"/>
            <a:ext cx="44208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урок!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3004" y="2967335"/>
            <a:ext cx="83779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БЛИЦ - ТУРНИР</a:t>
            </a:r>
            <a:endParaRPr lang="ru-RU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анимация воскл.зна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20688"/>
            <a:ext cx="2095500" cy="2095500"/>
          </a:xfrm>
          <a:prstGeom prst="rect">
            <a:avLst/>
          </a:prstGeom>
        </p:spPr>
      </p:pic>
      <p:pic>
        <p:nvPicPr>
          <p:cNvPr id="10" name="Содержимое 9" descr="анимация вопр.знак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476672"/>
            <a:ext cx="2088232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Найдите лишнее слово</a:t>
            </a:r>
          </a:p>
          <a:p>
            <a:pPr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в синонимическом ряду: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красный, багряный, алый, фиолетовый, огненный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майлик задумавшийс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1512168" cy="1621954"/>
          </a:xfrm>
          <a:prstGeom prst="rect">
            <a:avLst/>
          </a:prstGeom>
        </p:spPr>
      </p:pic>
      <p:pic>
        <p:nvPicPr>
          <p:cNvPr id="5" name="Рисунок 4" descr="смайлик задумавшийс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944" y="152400"/>
            <a:ext cx="1512168" cy="1621954"/>
          </a:xfrm>
          <a:prstGeom prst="rect">
            <a:avLst/>
          </a:prstGeom>
        </p:spPr>
      </p:pic>
      <p:pic>
        <p:nvPicPr>
          <p:cNvPr id="6" name="Рисунок 5" descr="смайлик задумавшийс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1512168" cy="1621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Странный  в  сент…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лес.  В нём  рядом  в…сна  и  ос…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лтый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лист   и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лёная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тр…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Поблёкшие   и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зацв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…тающие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…ты.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Тёпл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   со(?)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  х…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лодн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   бел…   радуга.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цвет.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(?) но  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(?)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одновр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сен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359667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Выборочная работа.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Задание: выписать фразеологизмы со значением «темно» (1 команде), со значением «много»    (2 команде):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 три короба, хоть глаз выколи, дать нагоняй,  хоть пруд пруди, ни зги не видно, куры не клюют,  тьма кромешная, вагон и маленькая тележка, непочатый край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Какой фразеологизм вы не использовали? 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майлик сомневаетс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267744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Творческая работа. Задание: составить словосочетания, в которых  данные слова имели бы (1 команде) переносное значение и (2 команде) прямое  значение: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кудрявый,  золотой,  глубокий,  блестящий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ундук с кладом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знак вопроса-кни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664"/>
            <a:ext cx="2699792" cy="2286000"/>
          </a:xfrm>
        </p:spPr>
      </p:pic>
      <p:sp>
        <p:nvSpPr>
          <p:cNvPr id="8" name="Прямоугольник 7"/>
          <p:cNvSpPr/>
          <p:nvPr/>
        </p:nvSpPr>
        <p:spPr>
          <a:xfrm>
            <a:off x="454818" y="2492896"/>
            <a:ext cx="823437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КАПИТАНОВ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Мозговой штурм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:назвать одним     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устаревшим словом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-древнее название русских войск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-походная воинская палатка в Древней Руси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-повозка с пулемётом времён гражданской войны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майлик задумавшийся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5696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Заморочки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бочки»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-он в голове у легкомысленного, несерьёзного человека; его советуют искать в поле; на него бросают слова и деньги те, кто их не ценит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-его вешают, приходя в уныние; его задирают, зазнаваясь; его всюду суют, вмешиваясь не в своё дело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-его рискуешь проглотить, за него тянут, на нём что-то вертится, его держат за зубами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оч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11144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269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     Странный  в  сент…бре  лес.  В нём  рядом  в…сна  и  ос…нь. Ж…лтый   лист   и   з…лёная   тр…винка.   Поблёкшие   и   зацв…тающие  цв…ты.  Тёпл…   со(?)нце   и  х…лодн…   бел…   радуга.   Ув…дание   и   ра(с, з) цвет.  Грус(?) но  и  радос(?) но   одновр…менно.</vt:lpstr>
      <vt:lpstr>Выборочная работа. </vt:lpstr>
      <vt:lpstr>Презентация PowerPoint</vt:lpstr>
      <vt:lpstr>Презентация PowerPoint</vt:lpstr>
      <vt:lpstr>Презентация PowerPoint</vt:lpstr>
      <vt:lpstr> «Заморочки из бочки»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user</cp:lastModifiedBy>
  <cp:revision>33</cp:revision>
  <dcterms:created xsi:type="dcterms:W3CDTF">2013-10-15T14:35:44Z</dcterms:created>
  <dcterms:modified xsi:type="dcterms:W3CDTF">2013-11-01T09:14:09Z</dcterms:modified>
</cp:coreProperties>
</file>