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61" r:id="rId3"/>
    <p:sldId id="272" r:id="rId4"/>
    <p:sldId id="260" r:id="rId5"/>
    <p:sldId id="257" r:id="rId6"/>
    <p:sldId id="262" r:id="rId7"/>
    <p:sldId id="258" r:id="rId8"/>
    <p:sldId id="263" r:id="rId9"/>
    <p:sldId id="259" r:id="rId10"/>
    <p:sldId id="264" r:id="rId11"/>
    <p:sldId id="273" r:id="rId12"/>
    <p:sldId id="270" r:id="rId13"/>
    <p:sldId id="271" r:id="rId14"/>
    <p:sldId id="265" r:id="rId15"/>
    <p:sldId id="266" r:id="rId16"/>
    <p:sldId id="267" r:id="rId17"/>
    <p:sldId id="268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000CC"/>
    <a:srgbClr val="660033"/>
    <a:srgbClr val="CC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783" autoAdjust="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403D2-054E-4D05-B962-79337C69D357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BD825-884D-4E5A-894C-51299C1BD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0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BD825-884D-4E5A-894C-51299C1BD50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8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24936" cy="30243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Предложенная презентация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изучению новой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темы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Microsoft Tai Le" panose="020B0502040204020203" pitchFamily="34" charset="0"/>
              </a:rPr>
              <a:t>Синтаксические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Microsoft Tai Le" panose="020B0502040204020203" pitchFamily="34" charset="0"/>
              </a:rPr>
              <a:t>средства связи слов в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Microsoft Tai Le" panose="020B0502040204020203" pitchFamily="34" charset="0"/>
              </a:rPr>
              <a:t>словосочетаниях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русского языка 8 класса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491880" y="3212976"/>
            <a:ext cx="5372400" cy="3262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Семенова Светлана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Григорьевна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литературы,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Семенова Светлана Александровна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и информатики,</a:t>
            </a:r>
          </a:p>
          <a:p>
            <a:pPr algn="r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Никитина Ольга Владимировна,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№31 имени Героев Свири</a:t>
            </a:r>
          </a:p>
          <a:p>
            <a:pPr algn="r"/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г.Ульяновск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Зависимое слово :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наречие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еепричастие, </a:t>
            </a:r>
          </a:p>
          <a:p>
            <a:pPr marL="0" lvl="0" indent="0" algn="r"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инфинитив, </a:t>
            </a:r>
          </a:p>
          <a:p>
            <a:pPr marL="0" lvl="0" indent="0" algn="r"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 местоимения(его, её, их)</a:t>
            </a:r>
          </a:p>
          <a:p>
            <a:pPr marL="0" lvl="0" indent="0" algn="r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равнительная форма прилагательного</a:t>
            </a:r>
          </a:p>
          <a:p>
            <a:pPr marL="0" lvl="0" indent="0" algn="r"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оворот налево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оворил улыбаясь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ехал учиться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дом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endParaRPr lang="ru-RU" dirty="0"/>
          </a:p>
        </p:txBody>
      </p:sp>
      <p:sp>
        <p:nvSpPr>
          <p:cNvPr id="4" name="Плюс 3"/>
          <p:cNvSpPr/>
          <p:nvPr/>
        </p:nvSpPr>
        <p:spPr>
          <a:xfrm>
            <a:off x="3013368" y="692696"/>
            <a:ext cx="432048" cy="43204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47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35798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 предложения  выпишите словосочетания,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два из них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разберите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устно,</a:t>
            </a:r>
          </a:p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ва - письменно на доске.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 мной, на западе, картинно рисовалась на горизонте гряда меловых гор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(И.Бунин)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357982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b="1" i="1" u="sng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⃰</a:t>
            </a:r>
            <a:r>
              <a:rPr lang="ru-RU" b="1" i="1" u="sng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Дайте правильные ответы:</a:t>
            </a:r>
            <a:endParaRPr lang="ru-RU" sz="2400" b="1" i="1" u="sng" dirty="0" smtClean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- Зависимые слова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при согласовании </a:t>
            </a: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могут быть выражены :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1. наречиями</a:t>
            </a:r>
            <a:endParaRPr lang="ru-RU" sz="2400" b="1" dirty="0" smtClean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2. существительными</a:t>
            </a:r>
            <a:endParaRPr lang="ru-RU" sz="2400" b="1" dirty="0" smtClean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3. прилагательными</a:t>
            </a:r>
            <a:endParaRPr lang="ru-RU" sz="2400" b="1" dirty="0" smtClean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4. деепричастиями</a:t>
            </a:r>
            <a:endParaRPr lang="ru-RU" sz="2400" b="1" dirty="0" smtClean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5. причастиями</a:t>
            </a:r>
            <a:endParaRPr lang="ru-RU" sz="2400" b="1" dirty="0" smtClean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6. порядковыми числительными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985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Зависимые слова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управлении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могут быть выражены 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глаголами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существительными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деепричастиями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местоимениями, сходными по форме с существительными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наречиями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Назовите, какими частями речи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могут быть выражены зависимые слова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примыкании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ru-RU" sz="4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Что </a:t>
            </a:r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нового вы узнали на </a:t>
            </a: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уроке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 </a:t>
            </a:r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словосочетании? </a:t>
            </a:r>
            <a:endParaRPr lang="ru-RU" sz="4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4400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сегодня я узнал…</a:t>
            </a:r>
            <a:endParaRPr lang="ru-RU" sz="4400" b="1" i="1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4400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было интересно…</a:t>
            </a:r>
            <a:endParaRPr lang="ru-RU" sz="4400" b="1" i="1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21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4400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Какие </a:t>
            </a:r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задания вызвали наибольшие затруднения? </a:t>
            </a:r>
            <a:endParaRPr lang="ru-RU" sz="4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ru-RU" sz="4400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было трудно…</a:t>
            </a:r>
            <a:endParaRPr lang="ru-RU" sz="4400" b="1" i="1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457325" algn="l"/>
              </a:tabLst>
            </a:pPr>
            <a:r>
              <a:rPr lang="ru-RU" sz="4400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я выполнял задания…</a:t>
            </a:r>
            <a:r>
              <a:rPr lang="ru-RU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	</a:t>
            </a:r>
            <a:endParaRPr lang="ru-RU" sz="2400" b="1" i="1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75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871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  <a:tabLst>
                <a:tab pos="1457325" algn="l"/>
              </a:tabLst>
            </a:pPr>
            <a:endParaRPr lang="ru-RU" sz="4400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  <a:tabLst>
                <a:tab pos="1457325" algn="l"/>
              </a:tabLst>
            </a:pP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Чему </a:t>
            </a:r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вы научились сегодня на уроке</a:t>
            </a: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  <a:tabLst>
                <a:tab pos="1457325" algn="l"/>
              </a:tabLst>
            </a:pPr>
            <a:endParaRPr lang="ru-RU" sz="44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ru-RU" sz="4400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я понял, что…</a:t>
            </a:r>
            <a:endParaRPr lang="ru-RU" sz="4400" b="1" i="1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ru-RU" sz="4400" b="1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теперь я могу…</a:t>
            </a:r>
            <a:endParaRPr lang="ru-RU" sz="4400" b="1" i="1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07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33670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40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Домашнее </a:t>
            </a:r>
            <a:r>
              <a:rPr lang="ru-RU" sz="40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задание.</a:t>
            </a:r>
            <a:endParaRPr lang="ru-RU" sz="40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40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. Выучить  </a:t>
            </a:r>
            <a:r>
              <a:rPr lang="ru-RU" sz="40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способы  подчинительной связи.(п.12)</a:t>
            </a:r>
            <a:endParaRPr lang="ru-RU" sz="40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40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. Ответить </a:t>
            </a:r>
            <a:r>
              <a:rPr lang="ru-RU" sz="40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устно на контрольные вопросы (с.38).</a:t>
            </a:r>
            <a:endParaRPr lang="ru-RU" sz="4000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4000" dirty="0">
                <a:solidFill>
                  <a:srgbClr val="333333"/>
                </a:solidFill>
                <a:latin typeface="Times New Roman"/>
                <a:ea typeface="Times New Roman"/>
              </a:rPr>
              <a:t>3</a:t>
            </a:r>
            <a:r>
              <a:rPr lang="ru-RU" sz="40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. Выполнить </a:t>
            </a:r>
            <a:r>
              <a:rPr lang="ru-RU" sz="4000" dirty="0">
                <a:solidFill>
                  <a:srgbClr val="333333"/>
                </a:solidFill>
                <a:latin typeface="Times New Roman"/>
                <a:ea typeface="Times New Roman"/>
              </a:rPr>
              <a:t>контрольный тест по ЭОК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755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veta\Downloads\19-10-2013_18-44-04\ИНФОФОН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7"/>
            <a:ext cx="9144000" cy="601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5400" b="1" dirty="0" smtClean="0">
              <a:latin typeface="Times New Roman" panose="02020603050405020304" pitchFamily="18" charset="0"/>
              <a:cs typeface="Microsoft Tai Le" panose="020B0502040204020203" pitchFamily="34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Microsoft Tai Le" panose="020B0502040204020203" pitchFamily="34" charset="0"/>
              </a:rPr>
              <a:t>Синтаксические средства связи слов в словосочетаниях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Microsoft Tai Le" panose="020B0502040204020203" pitchFamily="34" charset="0"/>
              </a:rPr>
              <a:t>…?</a:t>
            </a:r>
            <a:endParaRPr lang="ru-RU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Microsoft Tai Le" panose="020B0502040204020203" pitchFamily="34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Microsoft Tai Le" panose="020B0502040204020203" pitchFamily="34" charset="0"/>
              </a:rPr>
              <a:t>           ...</a:t>
            </a:r>
            <a:endParaRPr lang="ru-RU" sz="5400" b="1" dirty="0">
              <a:latin typeface="Times New Roman" panose="02020603050405020304" pitchFamily="18" charset="0"/>
              <a:cs typeface="Microsoft Tai Le" panose="020B0502040204020203" pitchFamily="34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2555776" y="5085184"/>
            <a:ext cx="648072" cy="914400"/>
          </a:xfrm>
          <a:prstGeom prst="mathMultiply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915816" y="4588994"/>
            <a:ext cx="2678151" cy="2039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915816" y="4588994"/>
            <a:ext cx="0" cy="63258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80112" y="4529635"/>
            <a:ext cx="0" cy="7920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люс 23"/>
          <p:cNvSpPr/>
          <p:nvPr/>
        </p:nvSpPr>
        <p:spPr>
          <a:xfrm>
            <a:off x="4079063" y="5223729"/>
            <a:ext cx="432048" cy="45720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5122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Словосочетание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это соединение двух или нескольких знаменательных слов, связанных друг с другом по смыслу и грамматически. </a:t>
            </a:r>
            <a:r>
              <a:rPr lang="ru-RU" sz="4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Подчинительные словосочетания </a:t>
            </a:r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состоят из главного и зависимого слов, </a:t>
            </a: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 в </a:t>
            </a:r>
            <a:r>
              <a:rPr lang="ru-RU" sz="40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сочинительных словосочетаниях </a:t>
            </a: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объединяются равноправные слова.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словосочетании всегда одно слово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будто хозяин,</a:t>
            </a:r>
          </a:p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другое, </a:t>
            </a:r>
            <a:r>
              <a:rPr lang="ru-RU" sz="4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зависимое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ему </a:t>
            </a:r>
            <a:r>
              <a:rPr lang="ru-RU" sz="4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подчиняется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связь между словами </a:t>
            </a:r>
            <a:r>
              <a:rPr lang="ru-RU" sz="48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подчинительная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слово-хозяин по-разному относится к своим подчинённым.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69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8" y="260648"/>
            <a:ext cx="8640960" cy="603468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согласовании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слово -  </a:t>
            </a:r>
            <a:r>
              <a:rPr lang="ru-RU" b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добрый хозяин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Трудится вместе с подчинёнными.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делаю, и ты делай так же»,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будто говорит оно.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00384" y="764704"/>
            <a:ext cx="554461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57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33670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слово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Зависимое слово :</a:t>
            </a:r>
          </a:p>
          <a:p>
            <a:pPr marL="0" indent="0" algn="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 прилага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тельное и                                            все слова  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с признаками       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прилагательного (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причастие; </a:t>
            </a:r>
          </a:p>
          <a:p>
            <a:pPr marL="0" indent="0" algn="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порядковое числительное; </a:t>
            </a:r>
          </a:p>
          <a:p>
            <a:pPr marL="0" indent="0" algn="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местоимение,</a:t>
            </a:r>
          </a:p>
          <a:p>
            <a:pPr marL="0" indent="0" algn="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по форме сходное с 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овая работа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естой дом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дорога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3131840" y="363883"/>
            <a:ext cx="432048" cy="43204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 управлении хозяин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требовательный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жёсткий. Сам ничего не делает, но подчинённым приказывает: «Делай, как я прикажу»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0384" y="764704"/>
            <a:ext cx="554461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92871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0" lvl="0" indent="0">
              <a:buNone/>
            </a:pP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Зависимое слово :</a:t>
            </a:r>
          </a:p>
          <a:p>
            <a:pPr marL="0" lvl="0" indent="0" algn="r">
              <a:buNone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существительное; местоимение,</a:t>
            </a:r>
          </a:p>
          <a:p>
            <a:pPr marL="0" lvl="0" indent="0" algn="r">
              <a:buNone/>
            </a:pP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форме сходное с ним</a:t>
            </a:r>
          </a:p>
          <a:p>
            <a:pPr marL="0" lvl="0" indent="0" algn="r">
              <a:buNone/>
            </a:pPr>
            <a:endParaRPr lang="ru-RU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None/>
            </a:pPr>
            <a:endParaRPr lang="ru-RU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роявить заботу</a:t>
            </a:r>
          </a:p>
          <a:p>
            <a:pPr marL="0" lv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встретить его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3217708" y="908720"/>
            <a:ext cx="432048" cy="43204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42852"/>
            <a:ext cx="8821644" cy="650085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примыкании хозяин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не требует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подчинённого, только просит : «Встань со мной рядом».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0384" y="764704"/>
            <a:ext cx="554461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Примыкание</a:t>
            </a:r>
            <a:endParaRPr lang="ru-RU" sz="6000" b="1" cap="none" spc="0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39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1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9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456</Words>
  <Application>Microsoft Office PowerPoint</Application>
  <PresentationFormat>Экран (4:3)</PresentationFormat>
  <Paragraphs>110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При согласовании главное слово -  добрый хозяин. Трудится вместе с подчинёнными. «Я делаю, и ты делай так же», - как будто говорит оно.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Sveta</cp:lastModifiedBy>
  <cp:revision>38</cp:revision>
  <dcterms:created xsi:type="dcterms:W3CDTF">2013-09-27T07:11:43Z</dcterms:created>
  <dcterms:modified xsi:type="dcterms:W3CDTF">2013-10-19T16:24:46Z</dcterms:modified>
</cp:coreProperties>
</file>