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84" r:id="rId4"/>
    <p:sldId id="285" r:id="rId5"/>
    <p:sldId id="258" r:id="rId6"/>
    <p:sldId id="260" r:id="rId7"/>
    <p:sldId id="262" r:id="rId8"/>
    <p:sldId id="286" r:id="rId9"/>
    <p:sldId id="264" r:id="rId10"/>
    <p:sldId id="266" r:id="rId11"/>
    <p:sldId id="268" r:id="rId12"/>
    <p:sldId id="273" r:id="rId13"/>
    <p:sldId id="270" r:id="rId14"/>
    <p:sldId id="272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629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46AE6-F8D8-47DF-8794-4DE45212C16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828F4-7F78-421B-962B-FF3019351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8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828F4-7F78-421B-962B-FF30193512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C110-9DE0-4160-A362-00404F0774B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E1CD-CAD9-422F-832D-211E69FDC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-6358006"/>
            <a:ext cx="4357718" cy="1591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29" y="1071546"/>
            <a:ext cx="24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643050"/>
            <a:ext cx="47863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</a:t>
            </a:r>
            <a:endParaRPr lang="ru-RU" sz="115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3000372"/>
            <a:ext cx="22145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endParaRPr lang="ru-RU" sz="11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2643182"/>
            <a:ext cx="2040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071678"/>
            <a:ext cx="2857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1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33147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928725" y="1643051"/>
            <a:ext cx="55721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0800000" flipV="1">
            <a:off x="3571868" y="-714404"/>
            <a:ext cx="13573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 smtClean="0"/>
              <a:t>,,</a:t>
            </a:r>
            <a:endParaRPr lang="ru-RU" sz="16600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2571744"/>
            <a:ext cx="2286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11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86446" y="3286124"/>
            <a:ext cx="1357322" cy="5715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00892" y="1928802"/>
            <a:ext cx="17145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9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214554"/>
            <a:ext cx="39290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ЛАС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5008" y="2786058"/>
            <a:ext cx="714380" cy="78581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-1071594"/>
            <a:ext cx="6143668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9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59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164305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264318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71448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78605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71475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385762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485776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-4643494"/>
            <a:ext cx="5072098" cy="1328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5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5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142873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РБА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-571528"/>
            <a:ext cx="442915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9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9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71678"/>
            <a:ext cx="42148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endParaRPr lang="ru-RU" sz="19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2643183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РЕЦ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071802" y="2571744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57356" y="25717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4810" y="25717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57818" y="2571744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43042" y="500042"/>
            <a:ext cx="6500858" cy="58579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785926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  Е   Н   А   В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00037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3      2      4      5      1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43042" y="500042"/>
            <a:ext cx="6286544" cy="571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71678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3117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3116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1357290" y="428604"/>
            <a:ext cx="6500858" cy="61436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9650"/>
            <a:ext cx="392909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5572132" y="1357298"/>
            <a:ext cx="57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В</a:t>
            </a:r>
            <a:endParaRPr lang="ru-RU" sz="6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5429256" y="1571612"/>
            <a:ext cx="857256" cy="71438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43636" y="857232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Г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928670"/>
            <a:ext cx="264320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07167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ПЕЛЬ</a:t>
            </a:r>
            <a:endParaRPr lang="ru-RU" sz="8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14810" y="2643182"/>
            <a:ext cx="1643074" cy="4286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214422"/>
            <a:ext cx="48577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СНЕЖ</a:t>
            </a:r>
            <a:endParaRPr lang="ru-RU" sz="9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2786058"/>
            <a:ext cx="3571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  <a:endParaRPr lang="ru-RU" sz="115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-2500354"/>
            <a:ext cx="4414081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2928934"/>
            <a:ext cx="2000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4500594" cy="54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14876" y="1285860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43438" y="1428736"/>
            <a:ext cx="1214446" cy="7143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6446" y="1000108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45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26</cp:revision>
  <dcterms:created xsi:type="dcterms:W3CDTF">2013-04-11T11:29:58Z</dcterms:created>
  <dcterms:modified xsi:type="dcterms:W3CDTF">2013-11-18T17:50:02Z</dcterms:modified>
</cp:coreProperties>
</file>