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8" r:id="rId4"/>
    <p:sldId id="281" r:id="rId5"/>
    <p:sldId id="257" r:id="rId6"/>
    <p:sldId id="271" r:id="rId7"/>
    <p:sldId id="279" r:id="rId8"/>
    <p:sldId id="278" r:id="rId9"/>
    <p:sldId id="277" r:id="rId10"/>
    <p:sldId id="280" r:id="rId11"/>
    <p:sldId id="285" r:id="rId12"/>
    <p:sldId id="261" r:id="rId13"/>
    <p:sldId id="272" r:id="rId14"/>
    <p:sldId id="260" r:id="rId15"/>
    <p:sldId id="262" r:id="rId16"/>
    <p:sldId id="263" r:id="rId17"/>
    <p:sldId id="264" r:id="rId18"/>
    <p:sldId id="265" r:id="rId19"/>
    <p:sldId id="273" r:id="rId20"/>
    <p:sldId id="267" r:id="rId21"/>
    <p:sldId id="274" r:id="rId22"/>
    <p:sldId id="266" r:id="rId23"/>
    <p:sldId id="268" r:id="rId24"/>
    <p:sldId id="275" r:id="rId25"/>
    <p:sldId id="286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40000"/>
    <a:srgbClr val="CC00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23"/>
            <a:ext cx="9144000" cy="70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31640" y="364502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Нам тихий свой привет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Шлет осень мирная. 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Ни резких очертаний,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Ни ярких красок нет…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Природа вся полна последней  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    теплоты…</a:t>
            </a:r>
            <a:endParaRPr lang="ru-RU" sz="3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В.Мешков. Золотая осень в Карелии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25" y="1401539"/>
            <a:ext cx="7979723" cy="437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Сбор материала к сочинению.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Словарная работа: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Ламба</a:t>
            </a:r>
            <a:r>
              <a:rPr lang="ru-RU" b="1" dirty="0" smtClean="0">
                <a:solidFill>
                  <a:srgbClr val="006600"/>
                </a:solidFill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</a:rPr>
              <a:t>ламбушка</a:t>
            </a:r>
            <a:r>
              <a:rPr lang="ru-RU" dirty="0" smtClean="0">
                <a:solidFill>
                  <a:srgbClr val="006600"/>
                </a:solidFill>
              </a:rPr>
              <a:t> –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небольшое лесное озеро (диалект.)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Сельга </a:t>
            </a:r>
            <a:r>
              <a:rPr lang="ru-RU" dirty="0" smtClean="0">
                <a:solidFill>
                  <a:srgbClr val="006600"/>
                </a:solidFill>
              </a:rPr>
              <a:t>–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невысокие горы из сплошного камня (диалект.)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Валуны</a:t>
            </a:r>
            <a:r>
              <a:rPr lang="ru-RU" dirty="0" smtClean="0">
                <a:solidFill>
                  <a:srgbClr val="006600"/>
                </a:solidFill>
              </a:rPr>
              <a:t> –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большие округлые гладкие камни.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Сведения  о географическом положении Карелии, климате, территории.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Карелия – республика, входящая в состав России, расположенная в пределах Балтийского щита. Столица – Петрозаводск. Карелия граничит с Финляндией и с Санкт-Петербургом. Половину территории республики занимают хвойные и смешанные леса. Карелию называют «краем озер», т. к. на ее территории находится сорок тысяч больших и малых озер.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1" y="1124744"/>
            <a:ext cx="8484995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Работа со словарем.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Композиция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строение, расположение и соотношение составных частей произведений литературы, искусства.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Колорит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 цветовых сочетаний в произведениях искусства.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Ландшафт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вид земной поверхности.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Валуны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большие округлые камни.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Холст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ткань, на которой пишут картины.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29614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Подготовительная  работа к описанию картины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В. В.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Мешкова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«Золотая осень в Карелии»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(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Работа по заданиям к упражнению № 54).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Что изображено на картине?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На картине художника В. В. </a:t>
            </a:r>
            <a:r>
              <a:rPr lang="ru-RU" sz="2400" b="1" dirty="0" err="1" smtClean="0">
                <a:solidFill>
                  <a:srgbClr val="00B050"/>
                </a:solidFill>
                <a:latin typeface="Comic Sans MS" pitchFamily="66" charset="0"/>
              </a:rPr>
              <a:t>Мешкова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 изображен живописный пейзаж Карелии. Это север России, лето здесь короткое. Художник на своем полотне запечатлел яркое прощание величественной и суровой природы Карелии с северным летом. Буйство красок ранней осени впечатляет зрителя.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-Что зритель видит на переднем плане картины?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01317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На переднем плане картины зритель видит осинки, березки, кусты, позолоченные осенними холодами, хилые елочки, высокие суровые сосны, серовато-зеленые валуны, озерцо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-  Что изображено на заднем плане картины?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На заднем плане картины – озеро с отражающимися в нем деревьями, дальше – зеленая полоса хвойного леса, и над всем – низкое сероватое небо в облаках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- По каким деталям можно определить, что эта картина изображает Карелию?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То, что картина изображает Карелию, можно определить по таким деталям: слегка холмистый рельеф почвы, редкая растительность с негустой листвой, обилие валунов и озер, лес, уходящий за горизонт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0081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- Какие цвета и оттенки использует автор для изображения осени?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Для изображения осени автор использует выразительную цветовую гамму: яркие, теплые золотистые, коричневые, красноватые оттенки сочетаются с холодноватыми серо-зелеными, серо-голубыми. Краски прозрачные, чистые, неброские. Колорит картины передает праздничность и в то же время суровость карельской осенней природы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65105"/>
            <a:ext cx="743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- Каковы особенности композиции картины?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86916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Художник выбирает для картины удлиненный горизонтальный формат холста, чтобы передать широту, спокойствие, протяженность, простор карельской осенней природы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- Какое впечатление произвела на вас картина?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67335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Картина производит впечатление умиротворения, тишины, спокойствия, легкой грусти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1" y="1124744"/>
            <a:ext cx="8484995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Урок  по русскому языку в 8 классе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«ДОЛГО БУДЕТ КАРЕЛИЯ СНИТЬСЯ…»</a:t>
            </a: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Описание картины </a:t>
            </a: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В.В.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Мешкова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b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«Золотая осень в Карелии»)</a:t>
            </a:r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152728" cy="10576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Развитие  речи в 8 классе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Учитель русского языка и литературы МОУ г.Мурманска СОШ № 26 Костючек О.В.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Примерный план.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23731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Представление картины.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 Красота русской природы осенью.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3. Мастерство художника.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а. Яркие краски суровой Карелии.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4. Композиция картины.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а. Что изображено на переднем плане картины?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б. Что изображено на втором плане картины?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5. Что хотел выразить художник своей картиной? </a:t>
            </a:r>
          </a:p>
          <a:p>
            <a:pPr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6. Впечатления от картины.</a:t>
            </a:r>
            <a:endParaRPr lang="ru-RU" sz="7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1" y="1124744"/>
            <a:ext cx="8484995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Примеры словосочетаний и предложений: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58924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006600"/>
                </a:solidFill>
                <a:latin typeface="Comic Sans MS" pitchFamily="66" charset="0"/>
              </a:rPr>
              <a:t>В композиции картины; </a:t>
            </a:r>
          </a:p>
          <a:p>
            <a:r>
              <a:rPr lang="ru-RU" sz="5100" b="1" dirty="0" smtClean="0">
                <a:solidFill>
                  <a:srgbClr val="006600"/>
                </a:solidFill>
                <a:latin typeface="Comic Sans MS" pitchFamily="66" charset="0"/>
              </a:rPr>
              <a:t>обилие валунов; </a:t>
            </a:r>
          </a:p>
          <a:p>
            <a:r>
              <a:rPr lang="ru-RU" sz="5100" b="1" dirty="0" smtClean="0">
                <a:solidFill>
                  <a:srgbClr val="006600"/>
                </a:solidFill>
                <a:latin typeface="Comic Sans MS" pitchFamily="66" charset="0"/>
              </a:rPr>
              <a:t>поэтичность ландшафта; </a:t>
            </a:r>
          </a:p>
          <a:p>
            <a:r>
              <a:rPr lang="ru-RU" sz="5100" b="1" dirty="0" smtClean="0">
                <a:solidFill>
                  <a:srgbClr val="006600"/>
                </a:solidFill>
                <a:latin typeface="Comic Sans MS" pitchFamily="66" charset="0"/>
              </a:rPr>
              <a:t>цепь озер; </a:t>
            </a:r>
          </a:p>
          <a:p>
            <a:r>
              <a:rPr lang="ru-RU" sz="5100" b="1" dirty="0" smtClean="0">
                <a:solidFill>
                  <a:srgbClr val="006600"/>
                </a:solidFill>
                <a:latin typeface="Comic Sans MS" pitchFamily="66" charset="0"/>
              </a:rPr>
              <a:t>высокие суровые сосны. </a:t>
            </a:r>
          </a:p>
          <a:p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CC00CC"/>
                </a:solidFill>
                <a:latin typeface="Comic Sans MS" pitchFamily="66" charset="0"/>
              </a:rPr>
              <a:t>    </a:t>
            </a: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Колорит картины передает величественность и 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праздничность карельской осени. </a:t>
            </a:r>
          </a:p>
          <a:p>
            <a:pPr>
              <a:buNone/>
            </a:pPr>
            <a:endParaRPr lang="ru-RU" sz="44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    Для изображения осени автор использует выразительную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цветовую гамму. </a:t>
            </a:r>
          </a:p>
          <a:p>
            <a:endParaRPr lang="ru-RU" sz="4400" b="1" dirty="0" smtClean="0">
              <a:solidFill>
                <a:srgbClr val="CC00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    Чтобы показать безграничность просторов карельского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C00CC"/>
                </a:solidFill>
                <a:latin typeface="Comic Sans MS" pitchFamily="66" charset="0"/>
              </a:rPr>
              <a:t>пейзажа, художник использует горизонтальный формат холста</a:t>
            </a:r>
            <a:endParaRPr lang="ru-RU" sz="4400" b="1" dirty="0">
              <a:solidFill>
                <a:srgbClr val="CC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Синонимы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Художник –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Василий   Васильевич Мешков, он, пейзажист, певец русской природы, мастер пейзажа и другие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1" y="1124744"/>
            <a:ext cx="8484995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23"/>
            <a:ext cx="9144000" cy="70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8" y="733246"/>
            <a:ext cx="81003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         </a:t>
            </a:r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Для других моя сторонка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Нелюдима да сурова,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Для меня земля  Ижоры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Всех желанней и нежнее.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Здесь порожистые реки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И студеные озера.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 Здесь леса молчат угрюмо,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        А поляны пахнут медом.</a:t>
            </a:r>
          </a:p>
          <a:p>
            <a:endParaRPr lang="ru-RU" sz="3600" b="1" dirty="0" smtClean="0">
              <a:solidFill>
                <a:srgbClr val="64000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640000"/>
                </a:solidFill>
                <a:latin typeface="Monotype Corsiva" pitchFamily="66" charset="0"/>
              </a:rPr>
              <a:t>   (</a:t>
            </a:r>
            <a:r>
              <a:rPr lang="ru-RU" sz="3200" b="1" dirty="0" smtClean="0">
                <a:solidFill>
                  <a:srgbClr val="640000"/>
                </a:solidFill>
              </a:rPr>
              <a:t>карельская  поэтесса Ларин </a:t>
            </a:r>
            <a:r>
              <a:rPr lang="ru-RU" sz="3200" b="1" dirty="0" err="1" smtClean="0">
                <a:solidFill>
                  <a:srgbClr val="640000"/>
                </a:solidFill>
              </a:rPr>
              <a:t>Параске</a:t>
            </a:r>
            <a:endParaRPr lang="ru-RU" sz="3200" b="1" dirty="0" smtClean="0">
              <a:solidFill>
                <a:srgbClr val="640000"/>
              </a:solidFill>
            </a:endParaRPr>
          </a:p>
          <a:p>
            <a:r>
              <a:rPr lang="ru-RU" sz="3200" b="1" dirty="0" smtClean="0">
                <a:solidFill>
                  <a:srgbClr val="640000"/>
                </a:solidFill>
              </a:rPr>
              <a:t>             (1833-1904)</a:t>
            </a:r>
            <a:r>
              <a:rPr lang="ru-RU" sz="3200" dirty="0" smtClean="0">
                <a:solidFill>
                  <a:srgbClr val="640000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rgbClr val="64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Задание 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Написать сочинение-описание по картине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В.В.Мешкова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«Золотая осень в Карелии»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2026568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Образовательные: </a:t>
            </a:r>
            <a:r>
              <a:rPr lang="ru-RU" dirty="0" smtClean="0">
                <a:solidFill>
                  <a:schemeClr val="bg1"/>
                </a:solidFill>
              </a:rPr>
              <a:t>закрепление орфографических и пунктуационных навыков ,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научить создавать свой текст на предложенную тему (сочинение-описание местности по картине), добиться усвоения основных элементов построения текста данного типа. </a:t>
            </a: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Развивающие: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совершенствовать умение правильного отбора языковых средств, установления логических связей между частями текста, грамотного оформления своего высказывания. </a:t>
            </a:r>
          </a:p>
          <a:p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Воспитательные: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воспитывать любовь и уважение к русской живописи и родному языку; добиваться повышения познавательной самостоятельности учащихся.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2708920"/>
            <a:ext cx="7956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istral" pitchFamily="66" charset="0"/>
              </a:rPr>
              <a:t>Унылая пора!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istral" pitchFamily="66" charset="0"/>
              </a:rPr>
              <a:t>        Очей очарованье!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istral" pitchFamily="66" charset="0"/>
              </a:rPr>
              <a:t>Приятна мне твоя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istral" pitchFamily="66" charset="0"/>
              </a:rPr>
              <a:t>        прощальная краса…</a:t>
            </a:r>
            <a:endParaRPr lang="ru-RU" sz="6000" b="1" dirty="0">
              <a:solidFill>
                <a:srgbClr val="C0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Пейзаж, как народная песня, </a:t>
            </a:r>
            <a:b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должен нести светлые чувства.                                        </a:t>
            </a:r>
            <a:r>
              <a:rPr lang="ru-RU" sz="2400" b="1" dirty="0" smtClean="0">
                <a:solidFill>
                  <a:srgbClr val="006600"/>
                </a:solidFill>
              </a:rPr>
              <a:t/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                                 	  В.В.Мешков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84995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М.Нестеров. Осенний пейзаж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01544"/>
            <a:ext cx="6264696" cy="54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И.Левитан. Золотая осень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08712" cy="49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И.Левитан. Сумерки. Луна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59824"/>
            <a:ext cx="5904656" cy="52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А.Куинджи. Вид на Москву с Воробьевых гор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00800" cy="52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808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Урок  по русскому языку в 8 классе  «ДОЛГО БУДЕТ КАРЕЛИЯ СНИТЬСЯ…» (Описание картины  В.В. Мешкова  «Золотая осень в Карелии»)</vt:lpstr>
      <vt:lpstr>Цели: </vt:lpstr>
      <vt:lpstr>Слайд 4</vt:lpstr>
      <vt:lpstr>Пейзаж, как народная песня,  должен нести светлые чувства.                                                                             В.В.Мешков</vt:lpstr>
      <vt:lpstr>М.Нестеров. Осенний пейзаж</vt:lpstr>
      <vt:lpstr>И.Левитан. Золотая осень</vt:lpstr>
      <vt:lpstr>И.Левитан. Сумерки. Луна</vt:lpstr>
      <vt:lpstr>А.Куинджи. Вид на Москву с Воробьевых гор</vt:lpstr>
      <vt:lpstr>В.Мешков. Золотая осень в Карелии</vt:lpstr>
      <vt:lpstr>Сбор материала к сочинению.</vt:lpstr>
      <vt:lpstr>Сведения  о географическом положении Карелии, климате, территории.</vt:lpstr>
      <vt:lpstr>Слайд 13</vt:lpstr>
      <vt:lpstr>Работа со словарем.</vt:lpstr>
      <vt:lpstr>Подготовительная  работа к описанию картины  В. В. Мешкова  «Золотая осень в Карелии»  (Работа по заданиям к упражнению № 54).</vt:lpstr>
      <vt:lpstr>Слайд 16</vt:lpstr>
      <vt:lpstr>Слайд 17</vt:lpstr>
      <vt:lpstr>Слайд 18</vt:lpstr>
      <vt:lpstr>Слайд 19</vt:lpstr>
      <vt:lpstr>Примерный план. </vt:lpstr>
      <vt:lpstr>Слайд 21</vt:lpstr>
      <vt:lpstr>Примеры словосочетаний и предложений:</vt:lpstr>
      <vt:lpstr>Синонимы </vt:lpstr>
      <vt:lpstr>Слайд 24</vt:lpstr>
      <vt:lpstr>Слайд 25</vt:lpstr>
      <vt:lpstr>Задание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картины В.В. Мешкова "Золотая осень в Карелии"</dc:title>
  <cp:lastModifiedBy>Admin</cp:lastModifiedBy>
  <cp:revision>21</cp:revision>
  <dcterms:modified xsi:type="dcterms:W3CDTF">2011-02-06T12:53:02Z</dcterms:modified>
</cp:coreProperties>
</file>