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0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CA4EF-A062-4A28-881C-D7FE58738544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9B478-97AA-4660-B1B6-B9BBFF731C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6BC32-1167-435A-98E2-8013A6388301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2948A-C3ED-4449-8C47-828EC4746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A732A-5C1D-4B23-9338-98FD167B2F35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7D85E-E68D-4A55-B16E-990EB1E4C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66779-FF29-46F3-8AC8-1F61D4AE493F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A613D-F9C0-4242-B923-45E53C2D7B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300B2-5864-4B84-9B64-A63C18F1B81A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CC9A6-DB96-49A0-9B55-3EF83937E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A14F-76EA-4FDA-9FA0-8CF2C8DDFACA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83DD6-B9A0-437D-B9CB-09A14370D8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E58CF-38D9-4D20-B37F-9BB2B74FF7B5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6D454-7596-4BF7-8F7D-642B00A7A8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90515-BAFB-4818-9B3D-DAACD9937351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4AB99-55BB-43FF-A493-8A492E5D4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1CAB-1B60-42C2-9799-1A234F993599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73AE-F427-4A84-9810-7672847DE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69C2-2159-4C15-91CF-A1CA109BEF58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20041-4754-465A-86B9-CFBFD505F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1B30-8215-4B1B-A524-FCA7382BBB08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AADBC-5910-43BA-832B-FBA735DFC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DB7E86-2CFF-4F25-ACF0-B46D0571271C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7525231-3A4E-4C53-A66A-A70F9A7E65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763713" y="2636838"/>
            <a:ext cx="6764337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Кроссворд «Профессионализмы»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спец. (столяр)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692275" y="4365625"/>
            <a:ext cx="6767513" cy="18002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НОУ СОШ Православная гимназия г.Коломна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Щурово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Учитель русского язык и литературы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Халимон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Ирина Викторовна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2013</a:t>
            </a:r>
          </a:p>
        </p:txBody>
      </p:sp>
      <p:pic>
        <p:nvPicPr>
          <p:cNvPr id="2052" name="Рисунок 7" descr="92fa09c8370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08915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2843213" y="273050"/>
            <a:ext cx="5905500" cy="419100"/>
          </a:xfrm>
        </p:spPr>
        <p:txBody>
          <a:bodyPr/>
          <a:lstStyle/>
          <a:p>
            <a:pPr eaLnBrk="1" hangingPunct="1"/>
            <a:r>
              <a:rPr lang="ru-RU" i="1" smtClean="0">
                <a:solidFill>
                  <a:srgbClr val="FF0000"/>
                </a:solidFill>
              </a:rPr>
              <a:t>         Кроссворд «Профессионализмы</a:t>
            </a:r>
            <a:r>
              <a:rPr lang="ru-RU" smtClean="0">
                <a:solidFill>
                  <a:srgbClr val="FF0000"/>
                </a:solidFill>
              </a:rPr>
              <a:t>»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59113" y="742950"/>
          <a:ext cx="5472609" cy="402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"/>
                <a:gridCol w="360375"/>
                <a:gridCol w="287697"/>
                <a:gridCol w="288032"/>
                <a:gridCol w="137831"/>
                <a:gridCol w="222209"/>
                <a:gridCol w="304554"/>
                <a:gridCol w="343518"/>
                <a:gridCol w="360040"/>
                <a:gridCol w="360040"/>
                <a:gridCol w="360040"/>
                <a:gridCol w="288032"/>
                <a:gridCol w="360040"/>
                <a:gridCol w="356861"/>
                <a:gridCol w="208280"/>
                <a:gridCol w="124278"/>
                <a:gridCol w="279657"/>
                <a:gridCol w="327068"/>
                <a:gridCol w="288033"/>
              </a:tblGrid>
              <a:tr h="2694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9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94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187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9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4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  <a:tr h="269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94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9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23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78" name="Текст 5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132138" cy="6858000"/>
          </a:xfrm>
        </p:spPr>
        <p:txBody>
          <a:bodyPr/>
          <a:lstStyle/>
          <a:p>
            <a:pPr eaLnBrk="1" hangingPunct="1"/>
            <a:r>
              <a:rPr lang="ru-RU" sz="1200" b="1" smtClean="0">
                <a:solidFill>
                  <a:srgbClr val="002060"/>
                </a:solidFill>
              </a:rPr>
              <a:t>Вопросы:</a:t>
            </a:r>
          </a:p>
          <a:p>
            <a:pPr eaLnBrk="1" hangingPunct="1"/>
            <a:r>
              <a:rPr lang="ru-RU" sz="1200" b="1" smtClean="0">
                <a:solidFill>
                  <a:srgbClr val="002060"/>
                </a:solidFill>
              </a:rPr>
              <a:t>По горизонтали: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1.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Доска обрезная</a:t>
            </a:r>
          </a:p>
          <a:p>
            <a:pPr eaLnBrk="1" hangingPunct="1"/>
            <a:endParaRPr lang="ru-RU" sz="1200" smtClean="0">
              <a:solidFill>
                <a:srgbClr val="002060"/>
              </a:solidFill>
            </a:endParaRP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Брус </a:t>
            </a:r>
          </a:p>
          <a:p>
            <a:pPr eaLnBrk="1" hangingPunct="1"/>
            <a:endParaRPr lang="ru-RU" sz="1200" smtClean="0">
              <a:solidFill>
                <a:srgbClr val="002060"/>
              </a:solidFill>
            </a:endParaRPr>
          </a:p>
          <a:p>
            <a:pPr eaLnBrk="1" hangingPunct="1"/>
            <a:endParaRPr lang="ru-RU" sz="1200" smtClean="0">
              <a:solidFill>
                <a:srgbClr val="00206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        </a:t>
            </a:r>
            <a:r>
              <a:rPr lang="ru-RU" sz="1800" b="1" smtClean="0">
                <a:solidFill>
                  <a:srgbClr val="C00000"/>
                </a:solidFill>
              </a:rPr>
              <a:t> ?</a:t>
            </a:r>
            <a:endParaRPr lang="ru-RU" b="1" smtClean="0">
              <a:solidFill>
                <a:srgbClr val="C00000"/>
              </a:solidFill>
            </a:endParaRPr>
          </a:p>
          <a:p>
            <a:pPr eaLnBrk="1" hangingPunct="1"/>
            <a:endParaRPr lang="ru-RU" sz="1200" smtClean="0">
              <a:solidFill>
                <a:srgbClr val="002060"/>
              </a:solidFill>
            </a:endParaRP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2. Марки бензопилы: «Тайга», «Дружба», …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3</a:t>
            </a:r>
            <a:r>
              <a:rPr lang="ru-RU" sz="1600" smtClean="0">
                <a:solidFill>
                  <a:srgbClr val="002060"/>
                </a:solidFill>
              </a:rPr>
              <a:t>.   ?</a:t>
            </a:r>
            <a:endParaRPr lang="ru-RU" sz="1200" smtClean="0">
              <a:solidFill>
                <a:srgbClr val="002060"/>
              </a:solidFill>
            </a:endParaRPr>
          </a:p>
          <a:p>
            <a:pPr eaLnBrk="1" hangingPunct="1"/>
            <a:endParaRPr lang="ru-RU" sz="1200" smtClean="0">
              <a:solidFill>
                <a:srgbClr val="002060"/>
              </a:solidFill>
            </a:endParaRP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4.Старинное название -«ремесло», современное - …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5. Деревянная швея,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Железный клюв.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Стучит  тук-тук- тук.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6.Верстак – столяр, кульман -…</a:t>
            </a:r>
          </a:p>
          <a:p>
            <a:pPr eaLnBrk="1" hangingPunct="1"/>
            <a:r>
              <a:rPr lang="ru-RU" sz="1200" b="1" smtClean="0">
                <a:solidFill>
                  <a:srgbClr val="002060"/>
                </a:solidFill>
              </a:rPr>
              <a:t>По вертикали: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1.Столяр должен иметь хорошее зрение и точный…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4. …устанавливает оконные и дверные блоки, врезает замки, настилает полы.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7.Среднее учебное заведение, где можно получить  рабочую профессию.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8.Порода древесины.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9. Зубастый зверек 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Грызет со свистом дубок.</a:t>
            </a:r>
          </a:p>
          <a:p>
            <a:pPr eaLnBrk="1" hangingPunct="1"/>
            <a:r>
              <a:rPr lang="ru-RU" sz="1200" smtClean="0">
                <a:solidFill>
                  <a:srgbClr val="002060"/>
                </a:solidFill>
              </a:rPr>
              <a:t>10. … занимается рубкой леса, заготовкой древесины.</a:t>
            </a:r>
          </a:p>
        </p:txBody>
      </p:sp>
      <p:pic>
        <p:nvPicPr>
          <p:cNvPr id="3379" name="Рисунок 4" descr="2462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4076700"/>
            <a:ext cx="1979612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" name="Рисунок 8" descr="горыль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590675"/>
            <a:ext cx="71913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" name="Рисунок 9" descr="доска обрезная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75" y="409575"/>
            <a:ext cx="7651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" name="Рисунок 10" descr="лобзик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" y="2492375"/>
            <a:ext cx="6873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3" name="Рисунок 11" descr="брус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" y="1196975"/>
            <a:ext cx="68738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4294967295"/>
          </p:nvPr>
        </p:nvSpPr>
        <p:spPr>
          <a:xfrm>
            <a:off x="4032250" y="273050"/>
            <a:ext cx="5111750" cy="5853113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0" y="1916113"/>
            <a:ext cx="585788" cy="4210050"/>
          </a:xfrm>
        </p:spPr>
        <p:txBody>
          <a:bodyPr rtlCol="0">
            <a:normAutofit fontScale="25000" lnSpcReduction="20000"/>
          </a:bodyPr>
          <a:lstStyle/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4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5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7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6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5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2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9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10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3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4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5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7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6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5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2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9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10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3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4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5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7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6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2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9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10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3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4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5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7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6</a:t>
            </a:r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t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10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rgbClr val="FF0000"/>
                </a:solidFill>
              </a:rPr>
              <a:t>Ответы на кроссворд «Профессионализмы»: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943100" y="1417638"/>
          <a:ext cx="5257797" cy="4155068"/>
        </p:xfrm>
        <a:graphic>
          <a:graphicData uri="http://schemas.openxmlformats.org/drawingml/2006/table">
            <a:tbl>
              <a:tblPr/>
              <a:tblGrid>
                <a:gridCol w="360643"/>
                <a:gridCol w="291045"/>
                <a:gridCol w="291045"/>
                <a:gridCol w="132869"/>
                <a:gridCol w="218284"/>
                <a:gridCol w="303700"/>
                <a:gridCol w="341662"/>
                <a:gridCol w="360643"/>
                <a:gridCol w="360643"/>
                <a:gridCol w="360643"/>
                <a:gridCol w="291045"/>
                <a:gridCol w="360643"/>
                <a:gridCol w="354316"/>
                <a:gridCol w="208794"/>
                <a:gridCol w="123378"/>
                <a:gridCol w="278391"/>
                <a:gridCol w="329008"/>
                <a:gridCol w="291045"/>
              </a:tblGrid>
              <a:tr h="269367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е</a:t>
                      </a:r>
                      <a:endParaRPr lang="ru-RU" sz="10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9367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г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о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р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б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ы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л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ь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9367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у</a:t>
                      </a: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р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а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л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ь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91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а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н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л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9367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л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о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б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з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и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к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п</a:t>
                      </a:r>
                      <a:endParaRPr lang="ru-RU" sz="1800" b="0" i="0" u="none" strike="noStrike" kern="1200" dirty="0" smtClean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р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о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ф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е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с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с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и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я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9367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о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л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ж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с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9367"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м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м</a:t>
                      </a: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о</a:t>
                      </a:r>
                      <a:endParaRPr lang="ru-RU" sz="1800" b="0" i="0" u="none" strike="noStrike" kern="1200" dirty="0" smtClean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л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о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т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о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к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26348"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п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367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ч</a:t>
                      </a: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е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р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т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е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ж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</a:rPr>
                        <a:t>н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и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к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у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9367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у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и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а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б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7241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к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381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247</Words>
  <Application>Microsoft Office PowerPoint</Application>
  <PresentationFormat>Экран (4:3)</PresentationFormat>
  <Paragraphs>756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Кроссворд «Профессионализмы» спец. (столяр)</vt:lpstr>
      <vt:lpstr>         Кроссворд «Профессионализмы»</vt:lpstr>
      <vt:lpstr>Ответы на кроссворд «Профессионализмы»: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21</cp:revision>
  <dcterms:created xsi:type="dcterms:W3CDTF">2011-12-10T18:34:38Z</dcterms:created>
  <dcterms:modified xsi:type="dcterms:W3CDTF">2013-10-13T16:58:55Z</dcterms:modified>
</cp:coreProperties>
</file>