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59" r:id="rId8"/>
    <p:sldId id="260" r:id="rId9"/>
    <p:sldId id="261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60" autoAdjust="0"/>
  </p:normalViewPr>
  <p:slideViewPr>
    <p:cSldViewPr>
      <p:cViewPr varScale="1">
        <p:scale>
          <a:sx n="78" d="100"/>
          <a:sy n="78" d="100"/>
        </p:scale>
        <p:origin x="-10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4C69A-8A5C-4684-9DFC-8A8F92ED4B2A}" type="doc">
      <dgm:prSet loTypeId="urn:microsoft.com/office/officeart/2005/8/layout/hList7" loCatId="picture" qsTypeId="urn:microsoft.com/office/officeart/2005/8/quickstyle/simple1" qsCatId="simple" csTypeId="urn:microsoft.com/office/officeart/2005/8/colors/accent1_2" csCatId="accent1" phldr="1"/>
      <dgm:spPr/>
    </dgm:pt>
    <dgm:pt modelId="{0A9A16DC-EB36-478C-9CD2-C69E1F9098D3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F93EFB91-7A36-49BA-9A81-FFFCFCD69482}" type="parTrans" cxnId="{67E62CD0-243B-4156-BEBE-169B9B25A498}">
      <dgm:prSet/>
      <dgm:spPr/>
      <dgm:t>
        <a:bodyPr/>
        <a:lstStyle/>
        <a:p>
          <a:endParaRPr lang="ru-RU"/>
        </a:p>
      </dgm:t>
    </dgm:pt>
    <dgm:pt modelId="{2C087A81-E77D-4186-A56B-628BE8561BEE}" type="sibTrans" cxnId="{67E62CD0-243B-4156-BEBE-169B9B25A498}">
      <dgm:prSet/>
      <dgm:spPr/>
      <dgm:t>
        <a:bodyPr/>
        <a:lstStyle/>
        <a:p>
          <a:endParaRPr lang="ru-RU"/>
        </a:p>
      </dgm:t>
    </dgm:pt>
    <dgm:pt modelId="{E617D00E-4C70-44FB-923C-64DFF805017A}">
      <dgm:prSet phldrT="[Текст]"/>
      <dgm:spPr/>
      <dgm:t>
        <a:bodyPr/>
        <a:lstStyle/>
        <a:p>
          <a:endParaRPr lang="ru-RU" dirty="0"/>
        </a:p>
      </dgm:t>
    </dgm:pt>
    <dgm:pt modelId="{74791280-326C-4FEF-AAD3-AFE032634743}" type="parTrans" cxnId="{46EF3FDE-FBC6-4F04-BBC4-1CA677EC17DA}">
      <dgm:prSet/>
      <dgm:spPr/>
      <dgm:t>
        <a:bodyPr/>
        <a:lstStyle/>
        <a:p>
          <a:endParaRPr lang="ru-RU"/>
        </a:p>
      </dgm:t>
    </dgm:pt>
    <dgm:pt modelId="{F546E566-E0C4-4E1C-8C10-6C59AC428EBE}" type="sibTrans" cxnId="{46EF3FDE-FBC6-4F04-BBC4-1CA677EC17DA}">
      <dgm:prSet/>
      <dgm:spPr/>
      <dgm:t>
        <a:bodyPr/>
        <a:lstStyle/>
        <a:p>
          <a:endParaRPr lang="ru-RU"/>
        </a:p>
      </dgm:t>
    </dgm:pt>
    <dgm:pt modelId="{8ED5E249-499B-4A10-AFF0-12A43FCBBC4E}">
      <dgm:prSet phldrT="[Текст]"/>
      <dgm:spPr/>
      <dgm:t>
        <a:bodyPr/>
        <a:lstStyle/>
        <a:p>
          <a:endParaRPr lang="ru-RU" dirty="0"/>
        </a:p>
      </dgm:t>
    </dgm:pt>
    <dgm:pt modelId="{7BBE7493-8A1A-4231-9850-98ED40A1EB06}" type="parTrans" cxnId="{919CD4DD-D401-48C3-86F4-FDD632614FCF}">
      <dgm:prSet/>
      <dgm:spPr/>
      <dgm:t>
        <a:bodyPr/>
        <a:lstStyle/>
        <a:p>
          <a:endParaRPr lang="ru-RU"/>
        </a:p>
      </dgm:t>
    </dgm:pt>
    <dgm:pt modelId="{9CB70689-D618-4995-95F6-712823B9EEC0}" type="sibTrans" cxnId="{919CD4DD-D401-48C3-86F4-FDD632614FCF}">
      <dgm:prSet/>
      <dgm:spPr/>
      <dgm:t>
        <a:bodyPr/>
        <a:lstStyle/>
        <a:p>
          <a:endParaRPr lang="ru-RU"/>
        </a:p>
      </dgm:t>
    </dgm:pt>
    <dgm:pt modelId="{0FD36F26-49BC-4E54-8631-4C28A3815435}" type="pres">
      <dgm:prSet presAssocID="{E1A4C69A-8A5C-4684-9DFC-8A8F92ED4B2A}" presName="Name0" presStyleCnt="0">
        <dgm:presLayoutVars>
          <dgm:dir/>
          <dgm:resizeHandles val="exact"/>
        </dgm:presLayoutVars>
      </dgm:prSet>
      <dgm:spPr/>
    </dgm:pt>
    <dgm:pt modelId="{01A083C9-BC3C-4709-9094-D8AE24D649F9}" type="pres">
      <dgm:prSet presAssocID="{E1A4C69A-8A5C-4684-9DFC-8A8F92ED4B2A}" presName="fgShape" presStyleLbl="fgShp" presStyleIdx="0" presStyleCnt="1"/>
      <dgm:spPr/>
    </dgm:pt>
    <dgm:pt modelId="{3214AE74-55F7-4CB4-8474-ED0E4081CEFD}" type="pres">
      <dgm:prSet presAssocID="{E1A4C69A-8A5C-4684-9DFC-8A8F92ED4B2A}" presName="linComp" presStyleCnt="0"/>
      <dgm:spPr/>
    </dgm:pt>
    <dgm:pt modelId="{AC9532A0-FDCF-4291-B95F-C481FDBAAADE}" type="pres">
      <dgm:prSet presAssocID="{0A9A16DC-EB36-478C-9CD2-C69E1F9098D3}" presName="compNode" presStyleCnt="0"/>
      <dgm:spPr/>
    </dgm:pt>
    <dgm:pt modelId="{C761128B-6A7B-49FC-A5C5-0CD6C700B55B}" type="pres">
      <dgm:prSet presAssocID="{0A9A16DC-EB36-478C-9CD2-C69E1F9098D3}" presName="bkgdShape" presStyleLbl="node1" presStyleIdx="0" presStyleCnt="3"/>
      <dgm:spPr/>
      <dgm:t>
        <a:bodyPr/>
        <a:lstStyle/>
        <a:p>
          <a:endParaRPr lang="ru-RU"/>
        </a:p>
      </dgm:t>
    </dgm:pt>
    <dgm:pt modelId="{5F1470B5-83CC-492D-9C46-729220BE5C02}" type="pres">
      <dgm:prSet presAssocID="{0A9A16DC-EB36-478C-9CD2-C69E1F9098D3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0C4C0E-D4B3-4E5B-8620-B17DDA4C09B9}" type="pres">
      <dgm:prSet presAssocID="{0A9A16DC-EB36-478C-9CD2-C69E1F9098D3}" presName="invisiNode" presStyleLbl="node1" presStyleIdx="0" presStyleCnt="3"/>
      <dgm:spPr/>
    </dgm:pt>
    <dgm:pt modelId="{B7769E21-DAE8-419A-848F-2C39137ED5C4}" type="pres">
      <dgm:prSet presAssocID="{0A9A16DC-EB36-478C-9CD2-C69E1F9098D3}" presName="imagNode" presStyleLbl="fgImgPlace1" presStyleIdx="0" presStyleCnt="3" custScaleX="167761" custScaleY="118456" custLinFactNeighborX="102" custLinFactNeighborY="67511"/>
      <dgm:spPr/>
    </dgm:pt>
    <dgm:pt modelId="{F01DA8FD-25D9-4473-A225-D0767F7BDBE2}" type="pres">
      <dgm:prSet presAssocID="{2C087A81-E77D-4186-A56B-628BE8561BE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D640F6A-5118-44B4-AB85-41476FE82924}" type="pres">
      <dgm:prSet presAssocID="{E617D00E-4C70-44FB-923C-64DFF805017A}" presName="compNode" presStyleCnt="0"/>
      <dgm:spPr/>
    </dgm:pt>
    <dgm:pt modelId="{DB418942-93E0-41E6-88B2-D9E7D9A78DA9}" type="pres">
      <dgm:prSet presAssocID="{E617D00E-4C70-44FB-923C-64DFF805017A}" presName="bkgdShape" presStyleLbl="node1" presStyleIdx="1" presStyleCnt="3" custLinFactNeighborX="-1381" custLinFactNeighborY="-1695"/>
      <dgm:spPr/>
      <dgm:t>
        <a:bodyPr/>
        <a:lstStyle/>
        <a:p>
          <a:endParaRPr lang="ru-RU"/>
        </a:p>
      </dgm:t>
    </dgm:pt>
    <dgm:pt modelId="{44C28896-2697-4ED5-9DD2-912796825C19}" type="pres">
      <dgm:prSet presAssocID="{E617D00E-4C70-44FB-923C-64DFF805017A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23A18-0528-4369-B61B-CCE55512AA10}" type="pres">
      <dgm:prSet presAssocID="{E617D00E-4C70-44FB-923C-64DFF805017A}" presName="invisiNode" presStyleLbl="node1" presStyleIdx="1" presStyleCnt="3"/>
      <dgm:spPr/>
    </dgm:pt>
    <dgm:pt modelId="{8EA6321D-5AF9-497F-ACA6-CB296238FA32}" type="pres">
      <dgm:prSet presAssocID="{E617D00E-4C70-44FB-923C-64DFF805017A}" presName="imagNode" presStyleLbl="fgImgPlace1" presStyleIdx="1" presStyleCnt="3" custScaleX="157785" custScaleY="108276" custLinFactNeighborX="3785" custLinFactNeighborY="67191"/>
      <dgm:spPr/>
    </dgm:pt>
    <dgm:pt modelId="{EB5D815B-20E8-4EF0-B765-F3299EBE7B5B}" type="pres">
      <dgm:prSet presAssocID="{F546E566-E0C4-4E1C-8C10-6C59AC428EB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6A1D0B6-6504-4FF7-9C02-9E4942C46AE5}" type="pres">
      <dgm:prSet presAssocID="{8ED5E249-499B-4A10-AFF0-12A43FCBBC4E}" presName="compNode" presStyleCnt="0"/>
      <dgm:spPr/>
    </dgm:pt>
    <dgm:pt modelId="{B236756A-4FB3-4831-A800-28E3D78AB4C9}" type="pres">
      <dgm:prSet presAssocID="{8ED5E249-499B-4A10-AFF0-12A43FCBBC4E}" presName="bkgdShape" presStyleLbl="node1" presStyleIdx="2" presStyleCnt="3" custLinFactNeighborX="-2882" custLinFactNeighborY="-629"/>
      <dgm:spPr/>
      <dgm:t>
        <a:bodyPr/>
        <a:lstStyle/>
        <a:p>
          <a:endParaRPr lang="ru-RU"/>
        </a:p>
      </dgm:t>
    </dgm:pt>
    <dgm:pt modelId="{AF47E0EA-53D8-4570-8D0E-49DBF4B134A9}" type="pres">
      <dgm:prSet presAssocID="{8ED5E249-499B-4A10-AFF0-12A43FCBBC4E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2AEF4-C477-40F0-B7CF-0189FB014525}" type="pres">
      <dgm:prSet presAssocID="{8ED5E249-499B-4A10-AFF0-12A43FCBBC4E}" presName="invisiNode" presStyleLbl="node1" presStyleIdx="2" presStyleCnt="3"/>
      <dgm:spPr/>
    </dgm:pt>
    <dgm:pt modelId="{F839C12C-7FEE-4BF0-9B10-D4D75C98C689}" type="pres">
      <dgm:prSet presAssocID="{8ED5E249-499B-4A10-AFF0-12A43FCBBC4E}" presName="imagNode" presStyleLbl="fgImgPlace1" presStyleIdx="2" presStyleCnt="3" custScaleX="157988" custScaleY="108276" custLinFactNeighborX="2443" custLinFactNeighborY="68475"/>
      <dgm:spPr/>
    </dgm:pt>
  </dgm:ptLst>
  <dgm:cxnLst>
    <dgm:cxn modelId="{67E62CD0-243B-4156-BEBE-169B9B25A498}" srcId="{E1A4C69A-8A5C-4684-9DFC-8A8F92ED4B2A}" destId="{0A9A16DC-EB36-478C-9CD2-C69E1F9098D3}" srcOrd="0" destOrd="0" parTransId="{F93EFB91-7A36-49BA-9A81-FFFCFCD69482}" sibTransId="{2C087A81-E77D-4186-A56B-628BE8561BEE}"/>
    <dgm:cxn modelId="{AF3800C5-BAA9-47BA-B7C1-B385CFCA853E}" type="presOf" srcId="{E617D00E-4C70-44FB-923C-64DFF805017A}" destId="{44C28896-2697-4ED5-9DD2-912796825C19}" srcOrd="1" destOrd="0" presId="urn:microsoft.com/office/officeart/2005/8/layout/hList7"/>
    <dgm:cxn modelId="{ED41F575-AC5A-4511-A362-E11DD998A6EA}" type="presOf" srcId="{E1A4C69A-8A5C-4684-9DFC-8A8F92ED4B2A}" destId="{0FD36F26-49BC-4E54-8631-4C28A3815435}" srcOrd="0" destOrd="0" presId="urn:microsoft.com/office/officeart/2005/8/layout/hList7"/>
    <dgm:cxn modelId="{83585F7D-3040-47E9-90A2-E929171C2635}" type="presOf" srcId="{2C087A81-E77D-4186-A56B-628BE8561BEE}" destId="{F01DA8FD-25D9-4473-A225-D0767F7BDBE2}" srcOrd="0" destOrd="0" presId="urn:microsoft.com/office/officeart/2005/8/layout/hList7"/>
    <dgm:cxn modelId="{46EF3FDE-FBC6-4F04-BBC4-1CA677EC17DA}" srcId="{E1A4C69A-8A5C-4684-9DFC-8A8F92ED4B2A}" destId="{E617D00E-4C70-44FB-923C-64DFF805017A}" srcOrd="1" destOrd="0" parTransId="{74791280-326C-4FEF-AAD3-AFE032634743}" sibTransId="{F546E566-E0C4-4E1C-8C10-6C59AC428EBE}"/>
    <dgm:cxn modelId="{7D8C979F-4578-4EF6-BF61-8EF7BCA27E84}" type="presOf" srcId="{0A9A16DC-EB36-478C-9CD2-C69E1F9098D3}" destId="{C761128B-6A7B-49FC-A5C5-0CD6C700B55B}" srcOrd="0" destOrd="0" presId="urn:microsoft.com/office/officeart/2005/8/layout/hList7"/>
    <dgm:cxn modelId="{25CDA72D-B3EB-44F8-A062-1137F93F1FB9}" type="presOf" srcId="{E617D00E-4C70-44FB-923C-64DFF805017A}" destId="{DB418942-93E0-41E6-88B2-D9E7D9A78DA9}" srcOrd="0" destOrd="0" presId="urn:microsoft.com/office/officeart/2005/8/layout/hList7"/>
    <dgm:cxn modelId="{B9897475-2E24-49FD-A7C2-DD1A77C16CF3}" type="presOf" srcId="{8ED5E249-499B-4A10-AFF0-12A43FCBBC4E}" destId="{AF47E0EA-53D8-4570-8D0E-49DBF4B134A9}" srcOrd="1" destOrd="0" presId="urn:microsoft.com/office/officeart/2005/8/layout/hList7"/>
    <dgm:cxn modelId="{5A39B038-7F43-4BF2-B2E6-258A98532753}" type="presOf" srcId="{F546E566-E0C4-4E1C-8C10-6C59AC428EBE}" destId="{EB5D815B-20E8-4EF0-B765-F3299EBE7B5B}" srcOrd="0" destOrd="0" presId="urn:microsoft.com/office/officeart/2005/8/layout/hList7"/>
    <dgm:cxn modelId="{46D9E7B7-946A-42E6-8612-3B4256912503}" type="presOf" srcId="{8ED5E249-499B-4A10-AFF0-12A43FCBBC4E}" destId="{B236756A-4FB3-4831-A800-28E3D78AB4C9}" srcOrd="0" destOrd="0" presId="urn:microsoft.com/office/officeart/2005/8/layout/hList7"/>
    <dgm:cxn modelId="{C0B20B67-ACC1-47E6-BD9A-0E28CE85844E}" type="presOf" srcId="{0A9A16DC-EB36-478C-9CD2-C69E1F9098D3}" destId="{5F1470B5-83CC-492D-9C46-729220BE5C02}" srcOrd="1" destOrd="0" presId="urn:microsoft.com/office/officeart/2005/8/layout/hList7"/>
    <dgm:cxn modelId="{919CD4DD-D401-48C3-86F4-FDD632614FCF}" srcId="{E1A4C69A-8A5C-4684-9DFC-8A8F92ED4B2A}" destId="{8ED5E249-499B-4A10-AFF0-12A43FCBBC4E}" srcOrd="2" destOrd="0" parTransId="{7BBE7493-8A1A-4231-9850-98ED40A1EB06}" sibTransId="{9CB70689-D618-4995-95F6-712823B9EEC0}"/>
    <dgm:cxn modelId="{ECA69582-59FB-4E9D-A5CA-3BB4EC9695C7}" type="presParOf" srcId="{0FD36F26-49BC-4E54-8631-4C28A3815435}" destId="{01A083C9-BC3C-4709-9094-D8AE24D649F9}" srcOrd="0" destOrd="0" presId="urn:microsoft.com/office/officeart/2005/8/layout/hList7"/>
    <dgm:cxn modelId="{60399CB4-65C5-4550-BB43-02C18A0889CE}" type="presParOf" srcId="{0FD36F26-49BC-4E54-8631-4C28A3815435}" destId="{3214AE74-55F7-4CB4-8474-ED0E4081CEFD}" srcOrd="1" destOrd="0" presId="urn:microsoft.com/office/officeart/2005/8/layout/hList7"/>
    <dgm:cxn modelId="{1194F82A-E784-488D-9799-FA2B54B2EA4A}" type="presParOf" srcId="{3214AE74-55F7-4CB4-8474-ED0E4081CEFD}" destId="{AC9532A0-FDCF-4291-B95F-C481FDBAAADE}" srcOrd="0" destOrd="0" presId="urn:microsoft.com/office/officeart/2005/8/layout/hList7"/>
    <dgm:cxn modelId="{77464B7A-C9C6-4D77-977E-B390C0050F10}" type="presParOf" srcId="{AC9532A0-FDCF-4291-B95F-C481FDBAAADE}" destId="{C761128B-6A7B-49FC-A5C5-0CD6C700B55B}" srcOrd="0" destOrd="0" presId="urn:microsoft.com/office/officeart/2005/8/layout/hList7"/>
    <dgm:cxn modelId="{1EBECBC4-5432-4CD6-B68C-88E595039CDA}" type="presParOf" srcId="{AC9532A0-FDCF-4291-B95F-C481FDBAAADE}" destId="{5F1470B5-83CC-492D-9C46-729220BE5C02}" srcOrd="1" destOrd="0" presId="urn:microsoft.com/office/officeart/2005/8/layout/hList7"/>
    <dgm:cxn modelId="{65461B99-CC89-4E6D-918F-AB51EFF1F4A4}" type="presParOf" srcId="{AC9532A0-FDCF-4291-B95F-C481FDBAAADE}" destId="{160C4C0E-D4B3-4E5B-8620-B17DDA4C09B9}" srcOrd="2" destOrd="0" presId="urn:microsoft.com/office/officeart/2005/8/layout/hList7"/>
    <dgm:cxn modelId="{BACED8E4-28ED-4E0C-9B67-749B82CE5117}" type="presParOf" srcId="{AC9532A0-FDCF-4291-B95F-C481FDBAAADE}" destId="{B7769E21-DAE8-419A-848F-2C39137ED5C4}" srcOrd="3" destOrd="0" presId="urn:microsoft.com/office/officeart/2005/8/layout/hList7"/>
    <dgm:cxn modelId="{D2F18148-31F5-4097-829E-C1D235321757}" type="presParOf" srcId="{3214AE74-55F7-4CB4-8474-ED0E4081CEFD}" destId="{F01DA8FD-25D9-4473-A225-D0767F7BDBE2}" srcOrd="1" destOrd="0" presId="urn:microsoft.com/office/officeart/2005/8/layout/hList7"/>
    <dgm:cxn modelId="{C933D5FC-71A0-49BA-9F7B-FC7CC4396106}" type="presParOf" srcId="{3214AE74-55F7-4CB4-8474-ED0E4081CEFD}" destId="{FD640F6A-5118-44B4-AB85-41476FE82924}" srcOrd="2" destOrd="0" presId="urn:microsoft.com/office/officeart/2005/8/layout/hList7"/>
    <dgm:cxn modelId="{3DF4EE05-2182-4663-8C91-08A8CEB205D5}" type="presParOf" srcId="{FD640F6A-5118-44B4-AB85-41476FE82924}" destId="{DB418942-93E0-41E6-88B2-D9E7D9A78DA9}" srcOrd="0" destOrd="0" presId="urn:microsoft.com/office/officeart/2005/8/layout/hList7"/>
    <dgm:cxn modelId="{B09C5C98-3629-44C1-B66F-60DD303CBC5E}" type="presParOf" srcId="{FD640F6A-5118-44B4-AB85-41476FE82924}" destId="{44C28896-2697-4ED5-9DD2-912796825C19}" srcOrd="1" destOrd="0" presId="urn:microsoft.com/office/officeart/2005/8/layout/hList7"/>
    <dgm:cxn modelId="{04554CDA-11A5-499B-A856-0FF258ED5BA1}" type="presParOf" srcId="{FD640F6A-5118-44B4-AB85-41476FE82924}" destId="{17723A18-0528-4369-B61B-CCE55512AA10}" srcOrd="2" destOrd="0" presId="urn:microsoft.com/office/officeart/2005/8/layout/hList7"/>
    <dgm:cxn modelId="{4166048C-28B5-47B2-9551-FF334064A907}" type="presParOf" srcId="{FD640F6A-5118-44B4-AB85-41476FE82924}" destId="{8EA6321D-5AF9-497F-ACA6-CB296238FA32}" srcOrd="3" destOrd="0" presId="urn:microsoft.com/office/officeart/2005/8/layout/hList7"/>
    <dgm:cxn modelId="{E148F47A-BDDF-4279-B885-C4C8E02838C6}" type="presParOf" srcId="{3214AE74-55F7-4CB4-8474-ED0E4081CEFD}" destId="{EB5D815B-20E8-4EF0-B765-F3299EBE7B5B}" srcOrd="3" destOrd="0" presId="urn:microsoft.com/office/officeart/2005/8/layout/hList7"/>
    <dgm:cxn modelId="{870E89B3-EAD8-4824-9D9F-8D7C893B3C35}" type="presParOf" srcId="{3214AE74-55F7-4CB4-8474-ED0E4081CEFD}" destId="{C6A1D0B6-6504-4FF7-9C02-9E4942C46AE5}" srcOrd="4" destOrd="0" presId="urn:microsoft.com/office/officeart/2005/8/layout/hList7"/>
    <dgm:cxn modelId="{963B4806-D387-4E06-9A76-D38605C4FD00}" type="presParOf" srcId="{C6A1D0B6-6504-4FF7-9C02-9E4942C46AE5}" destId="{B236756A-4FB3-4831-A800-28E3D78AB4C9}" srcOrd="0" destOrd="0" presId="urn:microsoft.com/office/officeart/2005/8/layout/hList7"/>
    <dgm:cxn modelId="{AF1A4D3A-DB95-4427-BB15-F40396CBE76F}" type="presParOf" srcId="{C6A1D0B6-6504-4FF7-9C02-9E4942C46AE5}" destId="{AF47E0EA-53D8-4570-8D0E-49DBF4B134A9}" srcOrd="1" destOrd="0" presId="urn:microsoft.com/office/officeart/2005/8/layout/hList7"/>
    <dgm:cxn modelId="{53FF4874-ACB5-4BD8-B1AE-3B8698DCE143}" type="presParOf" srcId="{C6A1D0B6-6504-4FF7-9C02-9E4942C46AE5}" destId="{5C62AEF4-C477-40F0-B7CF-0189FB014525}" srcOrd="2" destOrd="0" presId="urn:microsoft.com/office/officeart/2005/8/layout/hList7"/>
    <dgm:cxn modelId="{1FC84F4E-7A3C-4579-861B-372E11A1947D}" type="presParOf" srcId="{C6A1D0B6-6504-4FF7-9C02-9E4942C46AE5}" destId="{F839C12C-7FEE-4BF0-9B10-D4D75C98C68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05E76F-0AC8-4565-B6F3-66610F59CD3A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CD90D6-1743-48C7-9CD8-C1499428E182}">
      <dgm:prSet/>
      <dgm:spPr/>
      <dgm:t>
        <a:bodyPr/>
        <a:lstStyle/>
        <a:p>
          <a:pPr rtl="0"/>
          <a:r>
            <a:rPr lang="ru-RU" b="1" u="sng" dirty="0" smtClean="0"/>
            <a:t>Определение:</a:t>
          </a:r>
        </a:p>
        <a:p>
          <a:pPr rtl="0"/>
          <a:r>
            <a:rPr lang="ru-RU" dirty="0" smtClean="0"/>
            <a:t> В избу вошла </a:t>
          </a:r>
          <a:r>
            <a:rPr lang="ru-RU" u="none" dirty="0" smtClean="0"/>
            <a:t>красная </a:t>
          </a:r>
          <a:r>
            <a:rPr lang="ru-RU" u="sng" dirty="0" smtClean="0"/>
            <a:t>девица</a:t>
          </a:r>
          <a:r>
            <a:rPr lang="ru-RU" dirty="0" smtClean="0"/>
            <a:t>.</a:t>
          </a:r>
          <a:endParaRPr lang="ru-RU" dirty="0"/>
        </a:p>
      </dgm:t>
    </dgm:pt>
    <dgm:pt modelId="{76E1F79F-B84B-4806-BF47-3F57BCF18485}" type="parTrans" cxnId="{2C3E877C-F04E-4C14-94E9-5CC818B9D641}">
      <dgm:prSet/>
      <dgm:spPr/>
      <dgm:t>
        <a:bodyPr/>
        <a:lstStyle/>
        <a:p>
          <a:endParaRPr lang="ru-RU"/>
        </a:p>
      </dgm:t>
    </dgm:pt>
    <dgm:pt modelId="{D1A3525B-DC5F-47A2-81DE-70F1284A8D7A}" type="sibTrans" cxnId="{2C3E877C-F04E-4C14-94E9-5CC818B9D641}">
      <dgm:prSet/>
      <dgm:spPr/>
      <dgm:t>
        <a:bodyPr/>
        <a:lstStyle/>
        <a:p>
          <a:endParaRPr lang="ru-RU"/>
        </a:p>
      </dgm:t>
    </dgm:pt>
    <dgm:pt modelId="{370B89B3-AD4E-4953-9A4C-94B649F8CCFF}">
      <dgm:prSet/>
      <dgm:spPr/>
      <dgm:t>
        <a:bodyPr/>
        <a:lstStyle/>
        <a:p>
          <a:pPr rtl="0"/>
          <a:r>
            <a:rPr lang="ru-RU" b="1" u="sng" dirty="0" smtClean="0"/>
            <a:t>Сказуемое:</a:t>
          </a:r>
        </a:p>
        <a:p>
          <a:pPr rtl="0"/>
          <a:r>
            <a:rPr lang="ru-RU" u="sng" dirty="0" smtClean="0"/>
            <a:t>Долг</a:t>
          </a:r>
          <a:r>
            <a:rPr lang="ru-RU" dirty="0" smtClean="0"/>
            <a:t> платежом </a:t>
          </a:r>
          <a:r>
            <a:rPr lang="ru-RU" u="sng" dirty="0" smtClean="0"/>
            <a:t>красен</a:t>
          </a:r>
          <a:r>
            <a:rPr lang="ru-RU" dirty="0" smtClean="0"/>
            <a:t>.</a:t>
          </a:r>
          <a:endParaRPr lang="ru-RU" dirty="0"/>
        </a:p>
      </dgm:t>
    </dgm:pt>
    <dgm:pt modelId="{C738FB1C-AAEA-428C-81E5-EFC66E11AF7D}" type="parTrans" cxnId="{5F295206-4F11-4844-A75B-52B3469E6923}">
      <dgm:prSet/>
      <dgm:spPr/>
      <dgm:t>
        <a:bodyPr/>
        <a:lstStyle/>
        <a:p>
          <a:endParaRPr lang="ru-RU"/>
        </a:p>
      </dgm:t>
    </dgm:pt>
    <dgm:pt modelId="{FED97B17-CF28-4D1B-8569-53C7260748A5}" type="sibTrans" cxnId="{5F295206-4F11-4844-A75B-52B3469E6923}">
      <dgm:prSet/>
      <dgm:spPr/>
      <dgm:t>
        <a:bodyPr/>
        <a:lstStyle/>
        <a:p>
          <a:endParaRPr lang="ru-RU"/>
        </a:p>
      </dgm:t>
    </dgm:pt>
    <dgm:pt modelId="{90854E97-5E87-4D3E-9A8C-CCC0A6AE2806}" type="pres">
      <dgm:prSet presAssocID="{8305E76F-0AC8-4565-B6F3-66610F59CD3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9DBC5D3-E191-48B2-ADA7-31C49AAE4011}" type="pres">
      <dgm:prSet presAssocID="{BCCD90D6-1743-48C7-9CD8-C1499428E182}" presName="root" presStyleCnt="0"/>
      <dgm:spPr/>
    </dgm:pt>
    <dgm:pt modelId="{3B9E7D51-9F06-46AF-A5D5-95BFF4D46476}" type="pres">
      <dgm:prSet presAssocID="{BCCD90D6-1743-48C7-9CD8-C1499428E182}" presName="rootComposite" presStyleCnt="0"/>
      <dgm:spPr/>
    </dgm:pt>
    <dgm:pt modelId="{E52064DF-0571-43CC-8553-33B2FE7B16A2}" type="pres">
      <dgm:prSet presAssocID="{BCCD90D6-1743-48C7-9CD8-C1499428E182}" presName="rootText" presStyleLbl="node1" presStyleIdx="0" presStyleCnt="2" custScaleY="199613" custLinFactNeighborX="1609" custLinFactNeighborY="-252"/>
      <dgm:spPr/>
    </dgm:pt>
    <dgm:pt modelId="{1D93DA0F-ACAA-4FE6-AF4D-1910BDF56745}" type="pres">
      <dgm:prSet presAssocID="{BCCD90D6-1743-48C7-9CD8-C1499428E182}" presName="rootConnector" presStyleLbl="node1" presStyleIdx="0" presStyleCnt="2"/>
      <dgm:spPr/>
    </dgm:pt>
    <dgm:pt modelId="{98CB640E-B866-4D98-9C9C-E1C876E0808A}" type="pres">
      <dgm:prSet presAssocID="{BCCD90D6-1743-48C7-9CD8-C1499428E182}" presName="childShape" presStyleCnt="0"/>
      <dgm:spPr/>
    </dgm:pt>
    <dgm:pt modelId="{B2682B63-F951-47A3-8143-207815C9589C}" type="pres">
      <dgm:prSet presAssocID="{370B89B3-AD4E-4953-9A4C-94B649F8CCFF}" presName="root" presStyleCnt="0"/>
      <dgm:spPr/>
    </dgm:pt>
    <dgm:pt modelId="{1DC041B4-FD80-484B-A733-5DE3B91BF12E}" type="pres">
      <dgm:prSet presAssocID="{370B89B3-AD4E-4953-9A4C-94B649F8CCFF}" presName="rootComposite" presStyleCnt="0"/>
      <dgm:spPr/>
    </dgm:pt>
    <dgm:pt modelId="{0428AD41-5279-4F97-A715-2C0DAF807EE2}" type="pres">
      <dgm:prSet presAssocID="{370B89B3-AD4E-4953-9A4C-94B649F8CCFF}" presName="rootText" presStyleLbl="node1" presStyleIdx="1" presStyleCnt="2" custScaleY="198247" custLinFactNeighborX="-778" custLinFactNeighborY="-2841"/>
      <dgm:spPr/>
    </dgm:pt>
    <dgm:pt modelId="{CE2E0016-6A97-41EA-B1DB-42405867FEA6}" type="pres">
      <dgm:prSet presAssocID="{370B89B3-AD4E-4953-9A4C-94B649F8CCFF}" presName="rootConnector" presStyleLbl="node1" presStyleIdx="1" presStyleCnt="2"/>
      <dgm:spPr/>
    </dgm:pt>
    <dgm:pt modelId="{ACFB09E8-B8DA-42DB-A68B-E200936DFE2A}" type="pres">
      <dgm:prSet presAssocID="{370B89B3-AD4E-4953-9A4C-94B649F8CCFF}" presName="childShape" presStyleCnt="0"/>
      <dgm:spPr/>
    </dgm:pt>
  </dgm:ptLst>
  <dgm:cxnLst>
    <dgm:cxn modelId="{D6706FB1-E11A-41CC-A64C-09F816AB5AD2}" type="presOf" srcId="{BCCD90D6-1743-48C7-9CD8-C1499428E182}" destId="{E52064DF-0571-43CC-8553-33B2FE7B16A2}" srcOrd="0" destOrd="0" presId="urn:microsoft.com/office/officeart/2005/8/layout/hierarchy3"/>
    <dgm:cxn modelId="{5608AC6E-5DCF-4F9B-B25E-E7BBBDBB9916}" type="presOf" srcId="{BCCD90D6-1743-48C7-9CD8-C1499428E182}" destId="{1D93DA0F-ACAA-4FE6-AF4D-1910BDF56745}" srcOrd="1" destOrd="0" presId="urn:microsoft.com/office/officeart/2005/8/layout/hierarchy3"/>
    <dgm:cxn modelId="{363A6E95-B1D5-4938-AACD-D49395C26212}" type="presOf" srcId="{370B89B3-AD4E-4953-9A4C-94B649F8CCFF}" destId="{0428AD41-5279-4F97-A715-2C0DAF807EE2}" srcOrd="0" destOrd="0" presId="urn:microsoft.com/office/officeart/2005/8/layout/hierarchy3"/>
    <dgm:cxn modelId="{D5D630D8-3B9D-4701-A31D-0B5EF2352550}" type="presOf" srcId="{8305E76F-0AC8-4565-B6F3-66610F59CD3A}" destId="{90854E97-5E87-4D3E-9A8C-CCC0A6AE2806}" srcOrd="0" destOrd="0" presId="urn:microsoft.com/office/officeart/2005/8/layout/hierarchy3"/>
    <dgm:cxn modelId="{2C3E877C-F04E-4C14-94E9-5CC818B9D641}" srcId="{8305E76F-0AC8-4565-B6F3-66610F59CD3A}" destId="{BCCD90D6-1743-48C7-9CD8-C1499428E182}" srcOrd="0" destOrd="0" parTransId="{76E1F79F-B84B-4806-BF47-3F57BCF18485}" sibTransId="{D1A3525B-DC5F-47A2-81DE-70F1284A8D7A}"/>
    <dgm:cxn modelId="{7721C1DC-EFD7-4CE6-AF92-6B2E881A95CD}" type="presOf" srcId="{370B89B3-AD4E-4953-9A4C-94B649F8CCFF}" destId="{CE2E0016-6A97-41EA-B1DB-42405867FEA6}" srcOrd="1" destOrd="0" presId="urn:microsoft.com/office/officeart/2005/8/layout/hierarchy3"/>
    <dgm:cxn modelId="{5F295206-4F11-4844-A75B-52B3469E6923}" srcId="{8305E76F-0AC8-4565-B6F3-66610F59CD3A}" destId="{370B89B3-AD4E-4953-9A4C-94B649F8CCFF}" srcOrd="1" destOrd="0" parTransId="{C738FB1C-AAEA-428C-81E5-EFC66E11AF7D}" sibTransId="{FED97B17-CF28-4D1B-8569-53C7260748A5}"/>
    <dgm:cxn modelId="{DFD325E6-95FA-417C-997D-63ABE6AAFFF0}" type="presParOf" srcId="{90854E97-5E87-4D3E-9A8C-CCC0A6AE2806}" destId="{F9DBC5D3-E191-48B2-ADA7-31C49AAE4011}" srcOrd="0" destOrd="0" presId="urn:microsoft.com/office/officeart/2005/8/layout/hierarchy3"/>
    <dgm:cxn modelId="{AAF4F825-CC20-418A-BFED-ABCAA65A3261}" type="presParOf" srcId="{F9DBC5D3-E191-48B2-ADA7-31C49AAE4011}" destId="{3B9E7D51-9F06-46AF-A5D5-95BFF4D46476}" srcOrd="0" destOrd="0" presId="urn:microsoft.com/office/officeart/2005/8/layout/hierarchy3"/>
    <dgm:cxn modelId="{27018390-B525-414C-BA2C-0C9CAC4407BF}" type="presParOf" srcId="{3B9E7D51-9F06-46AF-A5D5-95BFF4D46476}" destId="{E52064DF-0571-43CC-8553-33B2FE7B16A2}" srcOrd="0" destOrd="0" presId="urn:microsoft.com/office/officeart/2005/8/layout/hierarchy3"/>
    <dgm:cxn modelId="{171F2A5F-7478-4D4D-B764-EB7A701C86D6}" type="presParOf" srcId="{3B9E7D51-9F06-46AF-A5D5-95BFF4D46476}" destId="{1D93DA0F-ACAA-4FE6-AF4D-1910BDF56745}" srcOrd="1" destOrd="0" presId="urn:microsoft.com/office/officeart/2005/8/layout/hierarchy3"/>
    <dgm:cxn modelId="{4618CE30-2F12-459C-9029-36526CD98229}" type="presParOf" srcId="{F9DBC5D3-E191-48B2-ADA7-31C49AAE4011}" destId="{98CB640E-B866-4D98-9C9C-E1C876E0808A}" srcOrd="1" destOrd="0" presId="urn:microsoft.com/office/officeart/2005/8/layout/hierarchy3"/>
    <dgm:cxn modelId="{876247BE-BCA9-4B36-8961-2B902F768DD0}" type="presParOf" srcId="{90854E97-5E87-4D3E-9A8C-CCC0A6AE2806}" destId="{B2682B63-F951-47A3-8143-207815C9589C}" srcOrd="1" destOrd="0" presId="urn:microsoft.com/office/officeart/2005/8/layout/hierarchy3"/>
    <dgm:cxn modelId="{035E3CEE-F286-415F-B3CF-34B927F5580D}" type="presParOf" srcId="{B2682B63-F951-47A3-8143-207815C9589C}" destId="{1DC041B4-FD80-484B-A733-5DE3B91BF12E}" srcOrd="0" destOrd="0" presId="urn:microsoft.com/office/officeart/2005/8/layout/hierarchy3"/>
    <dgm:cxn modelId="{3D6A6C44-EE8F-4D1B-A68A-5B51EAC8E7E1}" type="presParOf" srcId="{1DC041B4-FD80-484B-A733-5DE3B91BF12E}" destId="{0428AD41-5279-4F97-A715-2C0DAF807EE2}" srcOrd="0" destOrd="0" presId="urn:microsoft.com/office/officeart/2005/8/layout/hierarchy3"/>
    <dgm:cxn modelId="{0E032490-4BC1-40E3-ADD1-DA28D1168A7C}" type="presParOf" srcId="{1DC041B4-FD80-484B-A733-5DE3B91BF12E}" destId="{CE2E0016-6A97-41EA-B1DB-42405867FEA6}" srcOrd="1" destOrd="0" presId="urn:microsoft.com/office/officeart/2005/8/layout/hierarchy3"/>
    <dgm:cxn modelId="{CD00F405-A9AE-4FC1-BDBF-7FA5347067A4}" type="presParOf" srcId="{B2682B63-F951-47A3-8143-207815C9589C}" destId="{ACFB09E8-B8DA-42DB-A68B-E200936DFE2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1128B-6A7B-49FC-A5C5-0CD6C700B55B}">
      <dsp:nvSpPr>
        <dsp:cNvPr id="0" name=""/>
        <dsp:cNvSpPr/>
      </dsp:nvSpPr>
      <dsp:spPr>
        <a:xfrm>
          <a:off x="1708" y="0"/>
          <a:ext cx="2658002" cy="4248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 smtClean="0"/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>
        <a:off x="1708" y="1699388"/>
        <a:ext cx="2658002" cy="1699388"/>
      </dsp:txXfrm>
    </dsp:sp>
    <dsp:sp modelId="{B7769E21-DAE8-419A-848F-2C39137ED5C4}">
      <dsp:nvSpPr>
        <dsp:cNvPr id="0" name=""/>
        <dsp:cNvSpPr/>
      </dsp:nvSpPr>
      <dsp:spPr>
        <a:xfrm>
          <a:off x="145460" y="1079461"/>
          <a:ext cx="2373383" cy="167584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18942-93E0-41E6-88B2-D9E7D9A78DA9}">
      <dsp:nvSpPr>
        <dsp:cNvPr id="0" name=""/>
        <dsp:cNvSpPr/>
      </dsp:nvSpPr>
      <dsp:spPr>
        <a:xfrm>
          <a:off x="2702743" y="0"/>
          <a:ext cx="2658002" cy="4248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>
        <a:off x="2702743" y="1699388"/>
        <a:ext cx="2658002" cy="1699388"/>
      </dsp:txXfrm>
    </dsp:sp>
    <dsp:sp modelId="{8EA6321D-5AF9-497F-ACA6-CB296238FA32}">
      <dsp:nvSpPr>
        <dsp:cNvPr id="0" name=""/>
        <dsp:cNvSpPr/>
      </dsp:nvSpPr>
      <dsp:spPr>
        <a:xfrm>
          <a:off x="3005875" y="1146945"/>
          <a:ext cx="2232249" cy="153182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36756A-4FB3-4831-A800-28E3D78AB4C9}">
      <dsp:nvSpPr>
        <dsp:cNvPr id="0" name=""/>
        <dsp:cNvSpPr/>
      </dsp:nvSpPr>
      <dsp:spPr>
        <a:xfrm>
          <a:off x="5400589" y="0"/>
          <a:ext cx="2658002" cy="4248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>
        <a:off x="5400589" y="1699388"/>
        <a:ext cx="2658002" cy="1699388"/>
      </dsp:txXfrm>
    </dsp:sp>
    <dsp:sp modelId="{F839C12C-7FEE-4BF0-9B10-D4D75C98C689}">
      <dsp:nvSpPr>
        <dsp:cNvPr id="0" name=""/>
        <dsp:cNvSpPr/>
      </dsp:nvSpPr>
      <dsp:spPr>
        <a:xfrm>
          <a:off x="5723195" y="1165110"/>
          <a:ext cx="2235121" cy="153182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A083C9-BC3C-4709-9094-D8AE24D649F9}">
      <dsp:nvSpPr>
        <dsp:cNvPr id="0" name=""/>
        <dsp:cNvSpPr/>
      </dsp:nvSpPr>
      <dsp:spPr>
        <a:xfrm>
          <a:off x="325476" y="3398777"/>
          <a:ext cx="7485951" cy="63727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2064DF-0571-43CC-8553-33B2FE7B16A2}">
      <dsp:nvSpPr>
        <dsp:cNvPr id="0" name=""/>
        <dsp:cNvSpPr/>
      </dsp:nvSpPr>
      <dsp:spPr>
        <a:xfrm>
          <a:off x="56320" y="217097"/>
          <a:ext cx="3441606" cy="34349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u="sng" kern="1200" dirty="0" smtClean="0"/>
            <a:t>Определение:</a:t>
          </a:r>
        </a:p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 В избу вошла </a:t>
          </a:r>
          <a:r>
            <a:rPr lang="ru-RU" sz="3900" u="none" kern="1200" dirty="0" smtClean="0"/>
            <a:t>красная </a:t>
          </a:r>
          <a:r>
            <a:rPr lang="ru-RU" sz="3900" u="sng" kern="1200" dirty="0" smtClean="0"/>
            <a:t>девица</a:t>
          </a:r>
          <a:r>
            <a:rPr lang="ru-RU" sz="3900" kern="1200" dirty="0" smtClean="0"/>
            <a:t>.</a:t>
          </a:r>
          <a:endParaRPr lang="ru-RU" sz="3900" kern="1200" dirty="0"/>
        </a:p>
      </dsp:txBody>
      <dsp:txXfrm>
        <a:off x="156926" y="317703"/>
        <a:ext cx="3240394" cy="3233734"/>
      </dsp:txXfrm>
    </dsp:sp>
    <dsp:sp modelId="{0428AD41-5279-4F97-A715-2C0DAF807EE2}">
      <dsp:nvSpPr>
        <dsp:cNvPr id="0" name=""/>
        <dsp:cNvSpPr/>
      </dsp:nvSpPr>
      <dsp:spPr>
        <a:xfrm>
          <a:off x="4276177" y="172546"/>
          <a:ext cx="3441606" cy="3411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u="sng" kern="1200" dirty="0" smtClean="0"/>
            <a:t>Сказуемое:</a:t>
          </a:r>
        </a:p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u="sng" kern="1200" dirty="0" smtClean="0"/>
            <a:t>Долг</a:t>
          </a:r>
          <a:r>
            <a:rPr lang="ru-RU" sz="3900" kern="1200" dirty="0" smtClean="0"/>
            <a:t> платежом </a:t>
          </a:r>
          <a:r>
            <a:rPr lang="ru-RU" sz="3900" u="sng" kern="1200" dirty="0" smtClean="0"/>
            <a:t>красен</a:t>
          </a:r>
          <a:r>
            <a:rPr lang="ru-RU" sz="3900" kern="1200" dirty="0" smtClean="0"/>
            <a:t>.</a:t>
          </a:r>
          <a:endParaRPr lang="ru-RU" sz="3900" kern="1200" dirty="0"/>
        </a:p>
      </dsp:txBody>
      <dsp:txXfrm>
        <a:off x="4376095" y="272464"/>
        <a:ext cx="3241770" cy="3211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Имя прилагательное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к уроку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91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по родам,</a:t>
            </a:r>
          </a:p>
          <a:p>
            <a:pPr algn="ctr"/>
            <a:r>
              <a:rPr lang="ru-RU" sz="4800" dirty="0" smtClean="0"/>
              <a:t>по числам,</a:t>
            </a:r>
          </a:p>
          <a:p>
            <a:pPr algn="ctr"/>
            <a:r>
              <a:rPr lang="ru-RU" sz="4800" dirty="0" smtClean="0"/>
              <a:t>по падежам.</a:t>
            </a:r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260648"/>
            <a:ext cx="7756263" cy="136375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ru-RU" sz="4800" b="1" dirty="0" smtClean="0"/>
              <a:t>Имена прилагательные изменяются :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43020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Изменение прилагательного по родам</a:t>
            </a:r>
            <a:endParaRPr lang="ru-RU" sz="36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013657"/>
              </p:ext>
            </p:extLst>
          </p:nvPr>
        </p:nvGraphicFramePr>
        <p:xfrm>
          <a:off x="395537" y="2348880"/>
          <a:ext cx="8280918" cy="3917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306"/>
                <a:gridCol w="2760306"/>
                <a:gridCol w="2760306"/>
              </a:tblGrid>
              <a:tr h="1692188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Мужской</a:t>
                      </a:r>
                      <a:r>
                        <a:rPr lang="ru-RU" sz="3600" baseline="0" dirty="0" smtClean="0"/>
                        <a:t> род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Женский род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Средний род</a:t>
                      </a:r>
                      <a:endParaRPr lang="ru-RU" sz="3600" dirty="0"/>
                    </a:p>
                  </a:txBody>
                  <a:tcPr/>
                </a:tc>
              </a:tr>
              <a:tr h="1692188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Добрый</a:t>
                      </a:r>
                    </a:p>
                    <a:p>
                      <a:r>
                        <a:rPr lang="ru-RU" sz="2800" dirty="0" smtClean="0"/>
                        <a:t>Злой</a:t>
                      </a:r>
                    </a:p>
                    <a:p>
                      <a:r>
                        <a:rPr lang="ru-RU" sz="2800" dirty="0" smtClean="0"/>
                        <a:t>Волшебный</a:t>
                      </a:r>
                    </a:p>
                    <a:p>
                      <a:r>
                        <a:rPr lang="ru-RU" sz="2800" dirty="0" smtClean="0"/>
                        <a:t>Чудесный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Добрая</a:t>
                      </a:r>
                    </a:p>
                    <a:p>
                      <a:r>
                        <a:rPr lang="ru-RU" sz="2800" dirty="0" smtClean="0"/>
                        <a:t>Злая </a:t>
                      </a:r>
                    </a:p>
                    <a:p>
                      <a:r>
                        <a:rPr lang="ru-RU" sz="2800" dirty="0" smtClean="0"/>
                        <a:t>Волшебная</a:t>
                      </a:r>
                    </a:p>
                    <a:p>
                      <a:r>
                        <a:rPr lang="ru-RU" sz="2800" dirty="0" smtClean="0"/>
                        <a:t>Чудесная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Доброе</a:t>
                      </a:r>
                    </a:p>
                    <a:p>
                      <a:r>
                        <a:rPr lang="ru-RU" sz="2800" dirty="0" smtClean="0"/>
                        <a:t>Злое</a:t>
                      </a:r>
                    </a:p>
                    <a:p>
                      <a:r>
                        <a:rPr lang="ru-RU" sz="2800" dirty="0" smtClean="0"/>
                        <a:t>Волшебное</a:t>
                      </a:r>
                    </a:p>
                    <a:p>
                      <a:r>
                        <a:rPr lang="ru-RU" sz="2800" dirty="0" smtClean="0"/>
                        <a:t>Чудесное 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699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060848"/>
            <a:ext cx="8496943" cy="334089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Широкая-широкие</a:t>
            </a:r>
          </a:p>
          <a:p>
            <a:pPr algn="ctr"/>
            <a:r>
              <a:rPr lang="ru-RU" sz="4000" dirty="0" smtClean="0"/>
              <a:t>Водный-водные</a:t>
            </a:r>
          </a:p>
          <a:p>
            <a:pPr algn="ctr"/>
            <a:r>
              <a:rPr lang="ru-RU" sz="4000" dirty="0" smtClean="0"/>
              <a:t>Чистое-чистые</a:t>
            </a:r>
          </a:p>
          <a:p>
            <a:pPr algn="ctr"/>
            <a:r>
              <a:rPr lang="ru-RU" sz="4000" dirty="0" smtClean="0"/>
              <a:t>Чудесный-чудесные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Изменение прилагательного по числам</a:t>
            </a:r>
            <a:endParaRPr lang="ru-RU" sz="4000" b="1" dirty="0"/>
          </a:p>
        </p:txBody>
      </p:sp>
      <p:pic>
        <p:nvPicPr>
          <p:cNvPr id="3074" name="Picture 2" descr="D:\Pictures\Ashampoo Pictures\Route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" y="5027956"/>
            <a:ext cx="3059832" cy="180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Pictures\Ashampoo Pictures\PonteVecchi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52" y="5018095"/>
            <a:ext cx="3096344" cy="182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Pictures\Ashampoo Pictures\SnowBoard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698" y="5018095"/>
            <a:ext cx="3127896" cy="181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81924" y="2348880"/>
            <a:ext cx="45011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16216" y="2348880"/>
            <a:ext cx="50405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2996952"/>
            <a:ext cx="57606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12516" y="2996952"/>
            <a:ext cx="61206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3789040"/>
            <a:ext cx="576064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997698" y="3789040"/>
            <a:ext cx="662534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4509120"/>
            <a:ext cx="576064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523737" y="4509120"/>
            <a:ext cx="72008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99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783983"/>
          </a:xfrm>
        </p:spPr>
        <p:txBody>
          <a:bodyPr/>
          <a:lstStyle/>
          <a:p>
            <a:r>
              <a:rPr lang="ru-RU" sz="4000" b="1" dirty="0" smtClean="0"/>
              <a:t>Изменение прилагательного по падежам:</a:t>
            </a:r>
            <a:endParaRPr lang="ru-RU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414409"/>
              </p:ext>
            </p:extLst>
          </p:nvPr>
        </p:nvGraphicFramePr>
        <p:xfrm>
          <a:off x="251518" y="2276873"/>
          <a:ext cx="8568955" cy="4262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791"/>
                <a:gridCol w="1713791"/>
                <a:gridCol w="1713791"/>
                <a:gridCol w="1713791"/>
                <a:gridCol w="1713791"/>
              </a:tblGrid>
              <a:tr h="631693">
                <a:tc>
                  <a:txBody>
                    <a:bodyPr/>
                    <a:lstStyle/>
                    <a:p>
                      <a:r>
                        <a:rPr lang="ru-RU" dirty="0" smtClean="0"/>
                        <a:t>падежи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Мужской род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Женский род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 род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Множественное число</a:t>
                      </a:r>
                      <a:endParaRPr lang="ru-RU" dirty="0"/>
                    </a:p>
                  </a:txBody>
                  <a:tcPr/>
                </a:tc>
              </a:tr>
              <a:tr h="584055">
                <a:tc>
                  <a:txBody>
                    <a:bodyPr/>
                    <a:lstStyle/>
                    <a:p>
                      <a:r>
                        <a:rPr lang="ru-RU" dirty="0" smtClean="0"/>
                        <a:t>Именительный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Белый (дом)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Белая (роза)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Белое (облако)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Белые (розы)</a:t>
                      </a:r>
                      <a:endParaRPr lang="ru-RU" dirty="0"/>
                    </a:p>
                  </a:txBody>
                  <a:tcPr/>
                </a:tc>
              </a:tr>
              <a:tr h="559141">
                <a:tc>
                  <a:txBody>
                    <a:bodyPr/>
                    <a:lstStyle/>
                    <a:p>
                      <a:r>
                        <a:rPr lang="ru-RU" dirty="0" smtClean="0"/>
                        <a:t>Родительный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Белого (дома)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Белой (розы)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Белого (облака)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Белых (роз)</a:t>
                      </a:r>
                      <a:endParaRPr lang="ru-RU" dirty="0"/>
                    </a:p>
                  </a:txBody>
                  <a:tcPr/>
                </a:tc>
              </a:tr>
              <a:tr h="559141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Дательный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Белому (дому)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Белой (розе)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Белому (облаку)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Белым (розам)</a:t>
                      </a:r>
                      <a:endParaRPr lang="ru-RU" dirty="0"/>
                    </a:p>
                  </a:txBody>
                  <a:tcPr/>
                </a:tc>
              </a:tr>
              <a:tr h="559141">
                <a:tc>
                  <a:txBody>
                    <a:bodyPr/>
                    <a:lstStyle/>
                    <a:p>
                      <a:r>
                        <a:rPr lang="ru-RU" dirty="0" smtClean="0"/>
                        <a:t>Винительный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Белый (дом)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Белую (розу)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Белое (облако)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Белые (розы)</a:t>
                      </a:r>
                      <a:endParaRPr lang="ru-RU" dirty="0"/>
                    </a:p>
                  </a:txBody>
                  <a:tcPr/>
                </a:tc>
              </a:tr>
              <a:tr h="559141">
                <a:tc>
                  <a:txBody>
                    <a:bodyPr/>
                    <a:lstStyle/>
                    <a:p>
                      <a:r>
                        <a:rPr lang="ru-RU" dirty="0" smtClean="0"/>
                        <a:t>Творительный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Белым (домом)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Белой (розой)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Белым (облаком)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Белыми (розами)</a:t>
                      </a:r>
                      <a:endParaRPr lang="ru-RU" dirty="0"/>
                    </a:p>
                  </a:txBody>
                  <a:tcPr/>
                </a:tc>
              </a:tr>
              <a:tr h="559141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Предложный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 белом (доме)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 белой (розе)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 белом (облаке)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 белых (розах)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76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3270143"/>
              </p:ext>
            </p:extLst>
          </p:nvPr>
        </p:nvGraphicFramePr>
        <p:xfrm>
          <a:off x="699247" y="2248347"/>
          <a:ext cx="7745505" cy="387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sz="4000" dirty="0" smtClean="0"/>
              <a:t>Роль прилагательного в предложении:</a:t>
            </a:r>
            <a:endParaRPr lang="ru-RU" sz="4000" dirty="0"/>
          </a:p>
        </p:txBody>
      </p:sp>
      <p:sp>
        <p:nvSpPr>
          <p:cNvPr id="12" name="Полилиния 11"/>
          <p:cNvSpPr/>
          <p:nvPr/>
        </p:nvSpPr>
        <p:spPr>
          <a:xfrm>
            <a:off x="1753844" y="4725144"/>
            <a:ext cx="1478604" cy="158430"/>
          </a:xfrm>
          <a:custGeom>
            <a:avLst/>
            <a:gdLst>
              <a:gd name="connsiteX0" fmla="*/ 0 w 1478604"/>
              <a:gd name="connsiteY0" fmla="*/ 128 h 165513"/>
              <a:gd name="connsiteX1" fmla="*/ 116732 w 1478604"/>
              <a:gd name="connsiteY1" fmla="*/ 165498 h 165513"/>
              <a:gd name="connsiteX2" fmla="*/ 282102 w 1478604"/>
              <a:gd name="connsiteY2" fmla="*/ 128 h 165513"/>
              <a:gd name="connsiteX3" fmla="*/ 428017 w 1478604"/>
              <a:gd name="connsiteY3" fmla="*/ 136315 h 165513"/>
              <a:gd name="connsiteX4" fmla="*/ 583659 w 1478604"/>
              <a:gd name="connsiteY4" fmla="*/ 39039 h 165513"/>
              <a:gd name="connsiteX5" fmla="*/ 632297 w 1478604"/>
              <a:gd name="connsiteY5" fmla="*/ 165498 h 165513"/>
              <a:gd name="connsiteX6" fmla="*/ 817123 w 1478604"/>
              <a:gd name="connsiteY6" fmla="*/ 29311 h 165513"/>
              <a:gd name="connsiteX7" fmla="*/ 943583 w 1478604"/>
              <a:gd name="connsiteY7" fmla="*/ 155771 h 165513"/>
              <a:gd name="connsiteX8" fmla="*/ 1177046 w 1478604"/>
              <a:gd name="connsiteY8" fmla="*/ 9856 h 165513"/>
              <a:gd name="connsiteX9" fmla="*/ 1254868 w 1478604"/>
              <a:gd name="connsiteY9" fmla="*/ 136315 h 165513"/>
              <a:gd name="connsiteX10" fmla="*/ 1410510 w 1478604"/>
              <a:gd name="connsiteY10" fmla="*/ 48766 h 165513"/>
              <a:gd name="connsiteX11" fmla="*/ 1439693 w 1478604"/>
              <a:gd name="connsiteY11" fmla="*/ 9856 h 165513"/>
              <a:gd name="connsiteX12" fmla="*/ 1459149 w 1478604"/>
              <a:gd name="connsiteY12" fmla="*/ 136315 h 165513"/>
              <a:gd name="connsiteX13" fmla="*/ 1439693 w 1478604"/>
              <a:gd name="connsiteY13" fmla="*/ 136315 h 165513"/>
              <a:gd name="connsiteX14" fmla="*/ 1478604 w 1478604"/>
              <a:gd name="connsiteY14" fmla="*/ 136315 h 16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78604" h="165513">
                <a:moveTo>
                  <a:pt x="0" y="128"/>
                </a:moveTo>
                <a:cubicBezTo>
                  <a:pt x="34857" y="82813"/>
                  <a:pt x="69715" y="165498"/>
                  <a:pt x="116732" y="165498"/>
                </a:cubicBezTo>
                <a:cubicBezTo>
                  <a:pt x="163749" y="165498"/>
                  <a:pt x="230221" y="4992"/>
                  <a:pt x="282102" y="128"/>
                </a:cubicBezTo>
                <a:cubicBezTo>
                  <a:pt x="333983" y="-4736"/>
                  <a:pt x="377758" y="129830"/>
                  <a:pt x="428017" y="136315"/>
                </a:cubicBezTo>
                <a:cubicBezTo>
                  <a:pt x="478276" y="142800"/>
                  <a:pt x="549612" y="34175"/>
                  <a:pt x="583659" y="39039"/>
                </a:cubicBezTo>
                <a:cubicBezTo>
                  <a:pt x="617706" y="43903"/>
                  <a:pt x="593386" y="167119"/>
                  <a:pt x="632297" y="165498"/>
                </a:cubicBezTo>
                <a:cubicBezTo>
                  <a:pt x="671208" y="163877"/>
                  <a:pt x="765242" y="30932"/>
                  <a:pt x="817123" y="29311"/>
                </a:cubicBezTo>
                <a:cubicBezTo>
                  <a:pt x="869004" y="27690"/>
                  <a:pt x="883596" y="159014"/>
                  <a:pt x="943583" y="155771"/>
                </a:cubicBezTo>
                <a:cubicBezTo>
                  <a:pt x="1003570" y="152529"/>
                  <a:pt x="1125165" y="13099"/>
                  <a:pt x="1177046" y="9856"/>
                </a:cubicBezTo>
                <a:cubicBezTo>
                  <a:pt x="1228927" y="6613"/>
                  <a:pt x="1215957" y="129830"/>
                  <a:pt x="1254868" y="136315"/>
                </a:cubicBezTo>
                <a:cubicBezTo>
                  <a:pt x="1293779" y="142800"/>
                  <a:pt x="1379706" y="69842"/>
                  <a:pt x="1410510" y="48766"/>
                </a:cubicBezTo>
                <a:cubicBezTo>
                  <a:pt x="1441314" y="27690"/>
                  <a:pt x="1431587" y="-4735"/>
                  <a:pt x="1439693" y="9856"/>
                </a:cubicBezTo>
                <a:cubicBezTo>
                  <a:pt x="1447799" y="24447"/>
                  <a:pt x="1459149" y="115239"/>
                  <a:pt x="1459149" y="136315"/>
                </a:cubicBezTo>
                <a:cubicBezTo>
                  <a:pt x="1459149" y="157391"/>
                  <a:pt x="1439693" y="136315"/>
                  <a:pt x="1439693" y="136315"/>
                </a:cubicBezTo>
                <a:cubicBezTo>
                  <a:pt x="1442935" y="136315"/>
                  <a:pt x="1470498" y="139557"/>
                  <a:pt x="1478604" y="136315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940152" y="5373216"/>
            <a:ext cx="136815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6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Автор презентации: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ru-RU" b="1" dirty="0" smtClean="0"/>
              <a:t>Тюлюш Ульяна Суруновна</a:t>
            </a:r>
            <a:r>
              <a:rPr lang="ru-RU" dirty="0" smtClean="0"/>
              <a:t>, учитель русского языка</a:t>
            </a:r>
          </a:p>
          <a:p>
            <a:pPr algn="r"/>
            <a:r>
              <a:rPr lang="ru-RU" dirty="0" smtClean="0"/>
              <a:t>МБОУ Бажын-Алаакской СОШ</a:t>
            </a:r>
          </a:p>
          <a:p>
            <a:pPr algn="r"/>
            <a:r>
              <a:rPr lang="ru-RU" dirty="0" smtClean="0"/>
              <a:t>Дзун-Хемчикского кожууна</a:t>
            </a:r>
            <a:endParaRPr lang="ru-RU" dirty="0"/>
          </a:p>
        </p:txBody>
      </p:sp>
      <p:pic>
        <p:nvPicPr>
          <p:cNvPr id="1027" name="Picture 3" descr="D:\Мои рисунки\KINGSTON\семейное фото\альбом\родные люди\SDC10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21" y="4221088"/>
            <a:ext cx="2160240" cy="226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Public\Pictures\Sample Pictures\Hydrange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84747"/>
            <a:ext cx="4896544" cy="363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3568" y="1832390"/>
            <a:ext cx="3240359" cy="1077218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Спасибо </a:t>
            </a:r>
          </a:p>
          <a:p>
            <a:r>
              <a:rPr lang="ru-RU" sz="3200" b="1" dirty="0" smtClean="0"/>
              <a:t>за внимание!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168873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568952" cy="2232248"/>
          </a:xfrm>
        </p:spPr>
        <p:txBody>
          <a:bodyPr/>
          <a:lstStyle/>
          <a:p>
            <a:r>
              <a:rPr lang="ru-RU" sz="4000" b="1" dirty="0" smtClean="0"/>
              <a:t>Прилагательное обозначает признак предмета , отвечает на вопросы какой? </a:t>
            </a:r>
            <a:r>
              <a:rPr lang="ru-RU" sz="4000" b="1" dirty="0"/>
              <a:t>ч</a:t>
            </a:r>
            <a:r>
              <a:rPr lang="ru-RU" sz="4000" b="1" dirty="0" smtClean="0"/>
              <a:t>ей? который?</a:t>
            </a:r>
            <a:endParaRPr lang="ru-RU" sz="4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064"/>
            <a:ext cx="3059832" cy="2852936"/>
          </a:xfrm>
          <a:prstGeom prst="rect">
            <a:avLst/>
          </a:prstGeom>
        </p:spPr>
      </p:pic>
      <p:pic>
        <p:nvPicPr>
          <p:cNvPr id="1026" name="Picture 2" descr="D:\Pictures\Ashampoo Pictures\Squirr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040" y="3284984"/>
            <a:ext cx="3096344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ictures\Ashampoo Pictures\Mallorc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384" y="2636912"/>
            <a:ext cx="2988616" cy="291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7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Разряды прилагательных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59768802"/>
              </p:ext>
            </p:extLst>
          </p:nvPr>
        </p:nvGraphicFramePr>
        <p:xfrm>
          <a:off x="539552" y="2132856"/>
          <a:ext cx="813690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2464" y="3861048"/>
            <a:ext cx="2088231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Качественные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07904" y="3861048"/>
            <a:ext cx="1907301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Относительные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72200" y="3861048"/>
            <a:ext cx="2088232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Притяжательные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1061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31641" y="2248347"/>
            <a:ext cx="6552727" cy="4276997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ru-RU" sz="2800" u="sng" dirty="0" smtClean="0"/>
              <a:t>цвет:</a:t>
            </a:r>
            <a:r>
              <a:rPr lang="ru-RU" sz="2800" dirty="0" smtClean="0"/>
              <a:t> белый, бирюзовый</a:t>
            </a:r>
          </a:p>
          <a:p>
            <a:r>
              <a:rPr lang="ru-RU" sz="2800" u="sng" dirty="0" smtClean="0"/>
              <a:t>вкус</a:t>
            </a:r>
            <a:r>
              <a:rPr lang="ru-RU" sz="2800" dirty="0" smtClean="0"/>
              <a:t>: сладкий, горький</a:t>
            </a:r>
          </a:p>
          <a:p>
            <a:r>
              <a:rPr lang="ru-RU" sz="2800" u="sng" dirty="0" smtClean="0"/>
              <a:t>размер</a:t>
            </a:r>
            <a:r>
              <a:rPr lang="ru-RU" sz="2800" dirty="0" smtClean="0"/>
              <a:t>: маленький, громадный</a:t>
            </a:r>
          </a:p>
          <a:p>
            <a:r>
              <a:rPr lang="ru-RU" sz="2800" u="sng" dirty="0" smtClean="0"/>
              <a:t>температуру</a:t>
            </a:r>
            <a:r>
              <a:rPr lang="ru-RU" sz="2800" dirty="0" smtClean="0"/>
              <a:t>: горячий, прохладный </a:t>
            </a:r>
          </a:p>
          <a:p>
            <a:r>
              <a:rPr lang="ru-RU" sz="2800" u="sng" dirty="0" smtClean="0"/>
              <a:t>форму</a:t>
            </a:r>
            <a:r>
              <a:rPr lang="ru-RU" sz="2800" dirty="0" smtClean="0"/>
              <a:t>: прямой, кривой</a:t>
            </a:r>
          </a:p>
          <a:p>
            <a:r>
              <a:rPr lang="ru-RU" sz="2800" u="sng" dirty="0" smtClean="0"/>
              <a:t>свойство: </a:t>
            </a:r>
            <a:r>
              <a:rPr lang="ru-RU" sz="2800" dirty="0" smtClean="0"/>
              <a:t>хрупкий, прочный</a:t>
            </a:r>
          </a:p>
          <a:p>
            <a:r>
              <a:rPr lang="ru-RU" sz="2800" u="sng" dirty="0" smtClean="0"/>
              <a:t>вес: </a:t>
            </a:r>
            <a:r>
              <a:rPr lang="ru-RU" sz="2800" dirty="0" smtClean="0"/>
              <a:t>легкий, тяжелый</a:t>
            </a:r>
          </a:p>
          <a:p>
            <a:r>
              <a:rPr lang="ru-RU" sz="2800" u="sng" dirty="0" smtClean="0"/>
              <a:t>запах: </a:t>
            </a:r>
            <a:r>
              <a:rPr lang="ru-RU" sz="2800" dirty="0" smtClean="0"/>
              <a:t>терпкий, ароматный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3200" b="1" dirty="0" smtClean="0"/>
              <a:t>Качественные прилагательные обозначают: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50548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r>
              <a:rPr lang="ru-RU" sz="3200" u="sng" dirty="0" smtClean="0"/>
              <a:t>материал</a:t>
            </a:r>
            <a:r>
              <a:rPr lang="ru-RU" sz="3200" dirty="0" smtClean="0"/>
              <a:t>: каменный, золотой, деревянный</a:t>
            </a:r>
          </a:p>
          <a:p>
            <a:r>
              <a:rPr lang="ru-RU" sz="3200" u="sng" dirty="0" smtClean="0"/>
              <a:t>место</a:t>
            </a:r>
            <a:r>
              <a:rPr lang="ru-RU" sz="3200" dirty="0" smtClean="0"/>
              <a:t>: морской, пришкольный, городской</a:t>
            </a:r>
          </a:p>
          <a:p>
            <a:r>
              <a:rPr lang="ru-RU" sz="3200" u="sng" dirty="0" smtClean="0"/>
              <a:t>временной признак</a:t>
            </a:r>
            <a:r>
              <a:rPr lang="ru-RU" sz="3200" dirty="0" smtClean="0"/>
              <a:t>: зимний, утренний, </a:t>
            </a:r>
            <a:r>
              <a:rPr lang="ru-RU" sz="3200" dirty="0" smtClean="0"/>
              <a:t>осенний</a:t>
            </a:r>
          </a:p>
          <a:p>
            <a:r>
              <a:rPr lang="ru-RU" sz="3200" dirty="0"/>
              <a:t> </a:t>
            </a:r>
            <a:r>
              <a:rPr lang="ru-RU" sz="3200" u="sng" dirty="0" smtClean="0"/>
              <a:t>назначение предмета</a:t>
            </a:r>
            <a:r>
              <a:rPr lang="ru-RU" sz="3200" dirty="0" smtClean="0"/>
              <a:t>: речной</a:t>
            </a:r>
          </a:p>
          <a:p>
            <a:r>
              <a:rPr lang="ru-RU" sz="3200" dirty="0" smtClean="0"/>
              <a:t>действие: </a:t>
            </a:r>
            <a:r>
              <a:rPr lang="ru-RU" sz="3200" dirty="0" smtClean="0"/>
              <a:t>отопительный, нагревательный</a:t>
            </a:r>
            <a:endParaRPr lang="ru-RU" sz="3200" dirty="0" smtClean="0"/>
          </a:p>
          <a:p>
            <a:pPr marL="0" indent="0">
              <a:buNone/>
            </a:pP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4000" b="1" dirty="0" smtClean="0"/>
              <a:t>Относительные прилагательные обозначают: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42400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/>
              <a:t>Принадлежность предмета к лицу или животному:</a:t>
            </a:r>
          </a:p>
          <a:p>
            <a:r>
              <a:rPr lang="ru-RU" sz="3200" dirty="0" smtClean="0"/>
              <a:t> (ЧЕЙ?) папин,</a:t>
            </a:r>
          </a:p>
          <a:p>
            <a:r>
              <a:rPr lang="ru-RU" sz="3200" dirty="0" smtClean="0"/>
              <a:t> (ЧЬЯ?) лисья, </a:t>
            </a:r>
          </a:p>
          <a:p>
            <a:r>
              <a:rPr lang="ru-RU" sz="3200" dirty="0" smtClean="0"/>
              <a:t> (ЧЬЁ?) бабушкино,</a:t>
            </a:r>
          </a:p>
          <a:p>
            <a:r>
              <a:rPr lang="ru-RU" sz="3200" dirty="0" smtClean="0"/>
              <a:t> (ЧЬИ?) заячьи. 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3600" b="1" dirty="0" smtClean="0"/>
              <a:t>Притяжательные прилагательные обозначают: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78220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432055"/>
          </a:xfrm>
        </p:spPr>
        <p:txBody>
          <a:bodyPr/>
          <a:lstStyle/>
          <a:p>
            <a:r>
              <a:rPr lang="ru-RU" dirty="0" smtClean="0"/>
              <a:t>Какого разряда данные прилагательные?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3645024"/>
            <a:ext cx="8352928" cy="2808312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ru-RU" sz="2600" b="1" u="sng" dirty="0" smtClean="0"/>
              <a:t>Стеклянный </a:t>
            </a:r>
            <a:r>
              <a:rPr lang="ru-RU" sz="2600" b="1" dirty="0" smtClean="0"/>
              <a:t>домик на окне с </a:t>
            </a:r>
            <a:r>
              <a:rPr lang="ru-RU" sz="2600" b="1" u="sng" dirty="0" smtClean="0"/>
              <a:t>прозрачною</a:t>
            </a:r>
            <a:r>
              <a:rPr lang="ru-RU" sz="2600" b="1" dirty="0" smtClean="0"/>
              <a:t> водой, с камнями и песком на дне и с рыбкой </a:t>
            </a:r>
            <a:r>
              <a:rPr lang="ru-RU" sz="2600" b="1" u="sng" dirty="0" smtClean="0"/>
              <a:t>золотой. (…)</a:t>
            </a:r>
          </a:p>
          <a:p>
            <a:pPr marL="457200" indent="-457200" algn="l">
              <a:buAutoNum type="arabicPeriod"/>
            </a:pPr>
            <a:r>
              <a:rPr lang="ru-RU" sz="2600" b="1" u="sng" dirty="0" smtClean="0"/>
              <a:t>Круглый, сладкий, с полосатой </a:t>
            </a:r>
            <a:r>
              <a:rPr lang="ru-RU" sz="2600" b="1" dirty="0" smtClean="0"/>
              <a:t>кожей</a:t>
            </a:r>
            <a:r>
              <a:rPr lang="ru-RU" sz="2600" b="1" u="sng" dirty="0" smtClean="0"/>
              <a:t> гладкой, </a:t>
            </a:r>
            <a:r>
              <a:rPr lang="ru-RU" sz="2600" b="1" dirty="0" smtClean="0"/>
              <a:t>а разрежешь – посмотри: </a:t>
            </a:r>
            <a:r>
              <a:rPr lang="ru-RU" sz="2600" b="1" u="sng" dirty="0" smtClean="0"/>
              <a:t>красный-красный</a:t>
            </a:r>
            <a:r>
              <a:rPr lang="ru-RU" sz="2600" b="1" dirty="0" smtClean="0"/>
              <a:t> он внутри.(…)</a:t>
            </a:r>
          </a:p>
          <a:p>
            <a:pPr marL="457200" indent="-457200" algn="l">
              <a:buAutoNum type="arabicPeriod"/>
            </a:pPr>
            <a:r>
              <a:rPr lang="ru-RU" sz="2600" b="1" u="sng" dirty="0" smtClean="0"/>
              <a:t>Примятый</a:t>
            </a:r>
            <a:r>
              <a:rPr lang="ru-RU" sz="2600" b="1" dirty="0" smtClean="0"/>
              <a:t> снег скоро тает, вот и получился из </a:t>
            </a:r>
            <a:r>
              <a:rPr lang="ru-RU" sz="2600" b="1" u="sng" dirty="0" smtClean="0"/>
              <a:t>вороньего</a:t>
            </a:r>
            <a:r>
              <a:rPr lang="ru-RU" sz="2600" b="1" dirty="0" smtClean="0"/>
              <a:t> следа </a:t>
            </a:r>
            <a:r>
              <a:rPr lang="ru-RU" sz="2600" b="1" u="sng" dirty="0" smtClean="0"/>
              <a:t>звериный.</a:t>
            </a:r>
          </a:p>
          <a:p>
            <a:pPr marL="457200" indent="-457200" algn="l">
              <a:buAutoNum type="arabicPeriod"/>
            </a:pPr>
            <a:endParaRPr lang="ru-RU" b="1" dirty="0" smtClean="0"/>
          </a:p>
          <a:p>
            <a:pPr marL="457200" indent="-457200" algn="l">
              <a:buAutoNum type="arabicPeriod"/>
            </a:pP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178072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56263" cy="120266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ru-RU" sz="4400" dirty="0" smtClean="0"/>
              <a:t>Качественные прилагательные имеют степени сравнения: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ru-RU" b="1" dirty="0" smtClean="0"/>
              <a:t>Сравнительная степень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2947594"/>
            <a:ext cx="4096856" cy="3649758"/>
          </a:xfrm>
        </p:spPr>
        <p:txBody>
          <a:bodyPr>
            <a:normAutofit fontScale="92500" lnSpcReduction="10000"/>
          </a:bodyPr>
          <a:lstStyle/>
          <a:p>
            <a:r>
              <a:rPr lang="ru-RU" b="1" u="sng" dirty="0" smtClean="0"/>
              <a:t>Простая форма </a:t>
            </a:r>
            <a:r>
              <a:rPr lang="ru-RU" dirty="0" smtClean="0"/>
              <a:t>образуется суффиксами: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-ее</a:t>
            </a:r>
            <a:r>
              <a:rPr lang="ru-RU" dirty="0" smtClean="0"/>
              <a:t>: </a:t>
            </a:r>
            <a:r>
              <a:rPr lang="ru-RU" b="1" i="1" dirty="0" smtClean="0"/>
              <a:t>красивый-красивее;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-е</a:t>
            </a:r>
            <a:r>
              <a:rPr lang="ru-RU" dirty="0" smtClean="0"/>
              <a:t>: </a:t>
            </a:r>
            <a:r>
              <a:rPr lang="ru-RU" b="1" i="1" dirty="0" smtClean="0"/>
              <a:t>простой-проще;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ym typeface="Symbol"/>
              </a:rPr>
              <a:t> -</a:t>
            </a:r>
            <a:r>
              <a:rPr lang="ru-RU" b="1" dirty="0" err="1" smtClean="0"/>
              <a:t>ше</a:t>
            </a:r>
            <a:r>
              <a:rPr lang="ru-RU" b="1" dirty="0" smtClean="0"/>
              <a:t>:</a:t>
            </a:r>
            <a:r>
              <a:rPr lang="ru-RU" dirty="0" smtClean="0"/>
              <a:t> </a:t>
            </a:r>
            <a:r>
              <a:rPr lang="ru-RU" b="1" i="1" dirty="0" smtClean="0"/>
              <a:t>тонкий-тоньше.</a:t>
            </a:r>
          </a:p>
          <a:p>
            <a:pPr marL="0" indent="0">
              <a:buNone/>
            </a:pPr>
            <a:r>
              <a:rPr lang="ru-RU" b="1" u="sng" dirty="0" smtClean="0"/>
              <a:t>Составная форма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smtClean="0"/>
              <a:t>более</a:t>
            </a:r>
            <a:r>
              <a:rPr lang="ru-RU" dirty="0" smtClean="0"/>
              <a:t> (</a:t>
            </a:r>
            <a:r>
              <a:rPr lang="ru-RU" b="1" dirty="0" smtClean="0"/>
              <a:t>менее) + прилагательное</a:t>
            </a:r>
            <a:r>
              <a:rPr lang="ru-RU" dirty="0" smtClean="0"/>
              <a:t>: </a:t>
            </a:r>
            <a:endParaRPr lang="ru-RU" dirty="0" smtClean="0"/>
          </a:p>
          <a:p>
            <a:pPr marL="0" indent="0">
              <a:buNone/>
            </a:pPr>
            <a:r>
              <a:rPr lang="ru-RU" b="1" i="1" dirty="0" smtClean="0"/>
              <a:t>Сильный – более (менее</a:t>
            </a:r>
            <a:r>
              <a:rPr lang="ru-RU" b="1" i="1" dirty="0" smtClean="0"/>
              <a:t>) сильный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/>
              <a:t>Превосходная степень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4319462" cy="3797000"/>
          </a:xfrm>
        </p:spPr>
        <p:txBody>
          <a:bodyPr>
            <a:normAutofit fontScale="92500" lnSpcReduction="10000"/>
          </a:bodyPr>
          <a:lstStyle/>
          <a:p>
            <a:r>
              <a:rPr lang="ru-RU" b="1" u="sng" dirty="0" smtClean="0"/>
              <a:t>Простая форма </a:t>
            </a:r>
            <a:r>
              <a:rPr lang="ru-RU" dirty="0" smtClean="0"/>
              <a:t>образуется суффиксами: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</a:t>
            </a:r>
            <a:r>
              <a:rPr lang="ru-RU" b="1" dirty="0" err="1" smtClean="0"/>
              <a:t>ейш</a:t>
            </a:r>
            <a:r>
              <a:rPr lang="ru-RU" b="1" dirty="0" smtClean="0"/>
              <a:t>-: </a:t>
            </a:r>
            <a:r>
              <a:rPr lang="ru-RU" b="1" i="1" dirty="0" smtClean="0"/>
              <a:t>важный-важнейший;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/>
              <a:t>-</a:t>
            </a:r>
            <a:r>
              <a:rPr lang="ru-RU" b="1" dirty="0" err="1" smtClean="0"/>
              <a:t>айш</a:t>
            </a:r>
            <a:r>
              <a:rPr lang="ru-RU" b="1" i="1" dirty="0" smtClean="0"/>
              <a:t>-: легкий-легчайший.</a:t>
            </a:r>
          </a:p>
          <a:p>
            <a:pPr marL="0" indent="0">
              <a:buNone/>
            </a:pPr>
            <a:r>
              <a:rPr lang="ru-RU" b="1" u="sng" dirty="0" smtClean="0"/>
              <a:t>Составная форма </a:t>
            </a:r>
            <a:endParaRPr lang="ru-RU" b="1" u="sng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b="1" dirty="0" smtClean="0"/>
              <a:t>самый </a:t>
            </a:r>
            <a:r>
              <a:rPr lang="ru-RU" dirty="0" smtClean="0"/>
              <a:t>или </a:t>
            </a:r>
            <a:r>
              <a:rPr lang="ru-RU" b="1" dirty="0" smtClean="0"/>
              <a:t>наиболее + прилагательное: </a:t>
            </a:r>
            <a:r>
              <a:rPr lang="ru-RU" dirty="0" smtClean="0"/>
              <a:t> </a:t>
            </a:r>
            <a:r>
              <a:rPr lang="ru-RU" b="1" i="1" dirty="0" smtClean="0"/>
              <a:t>страшный - самый </a:t>
            </a:r>
            <a:r>
              <a:rPr lang="ru-RU" b="1" i="1" dirty="0" smtClean="0"/>
              <a:t>страшный, наиболее </a:t>
            </a:r>
            <a:r>
              <a:rPr lang="ru-RU" b="1" i="1" dirty="0" smtClean="0"/>
              <a:t>страшный;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/>
              <a:t>Срав.простая форма + всех </a:t>
            </a:r>
            <a:r>
              <a:rPr lang="ru-RU" b="1" i="1" dirty="0" smtClean="0"/>
              <a:t>(</a:t>
            </a:r>
            <a:r>
              <a:rPr lang="ru-RU" b="1" dirty="0" smtClean="0"/>
              <a:t>всего)</a:t>
            </a:r>
            <a:r>
              <a:rPr lang="ru-RU" b="1" i="1" dirty="0" smtClean="0"/>
              <a:t> : страшнее </a:t>
            </a:r>
            <a:r>
              <a:rPr lang="ru-RU" b="1" i="1" dirty="0" smtClean="0"/>
              <a:t>всех 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47009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Качественные прилагательные имеют полную и краткую форму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2240280"/>
            <a:ext cx="4382200" cy="3877056"/>
          </a:xfrm>
        </p:spPr>
        <p:txBody>
          <a:bodyPr/>
          <a:lstStyle/>
          <a:p>
            <a:r>
              <a:rPr lang="ru-RU" b="1" u="sng" dirty="0" smtClean="0"/>
              <a:t>Полная форма:</a:t>
            </a:r>
          </a:p>
          <a:p>
            <a:r>
              <a:rPr lang="ru-RU" dirty="0" smtClean="0"/>
              <a:t>Леопард (какой) </a:t>
            </a:r>
            <a:r>
              <a:rPr lang="ru-RU" b="1" dirty="0" smtClean="0"/>
              <a:t>быстрый</a:t>
            </a:r>
          </a:p>
          <a:p>
            <a:r>
              <a:rPr lang="ru-RU" dirty="0" smtClean="0"/>
              <a:t>Ночка </a:t>
            </a:r>
            <a:r>
              <a:rPr lang="ru-RU" dirty="0" smtClean="0"/>
              <a:t>(какая?)</a:t>
            </a:r>
            <a:r>
              <a:rPr lang="ru-RU" b="1" dirty="0" smtClean="0"/>
              <a:t>темная.</a:t>
            </a:r>
          </a:p>
          <a:p>
            <a:r>
              <a:rPr lang="ru-RU" dirty="0" smtClean="0"/>
              <a:t>Озеро (какое?) </a:t>
            </a:r>
            <a:r>
              <a:rPr lang="ru-RU" b="1" dirty="0" smtClean="0"/>
              <a:t>глубокое.</a:t>
            </a:r>
          </a:p>
          <a:p>
            <a:r>
              <a:rPr lang="ru-RU" dirty="0" smtClean="0"/>
              <a:t>Цветы (какие?) </a:t>
            </a:r>
            <a:r>
              <a:rPr lang="ru-RU" b="1" dirty="0" smtClean="0"/>
              <a:t>прекрасные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0" y="2240280"/>
            <a:ext cx="4498850" cy="3877056"/>
          </a:xfrm>
        </p:spPr>
        <p:txBody>
          <a:bodyPr/>
          <a:lstStyle/>
          <a:p>
            <a:r>
              <a:rPr lang="ru-RU" b="1" u="sng" dirty="0" smtClean="0"/>
              <a:t>Краткая форма:</a:t>
            </a:r>
          </a:p>
          <a:p>
            <a:r>
              <a:rPr lang="ru-RU" dirty="0" smtClean="0"/>
              <a:t>Леопард (каков?) </a:t>
            </a:r>
            <a:r>
              <a:rPr lang="ru-RU" b="1" dirty="0" smtClean="0"/>
              <a:t>быстр</a:t>
            </a:r>
            <a:endParaRPr lang="ru-RU" b="1" dirty="0" smtClean="0"/>
          </a:p>
          <a:p>
            <a:r>
              <a:rPr lang="ru-RU" dirty="0" smtClean="0"/>
              <a:t>Ночка (какова?)</a:t>
            </a:r>
            <a:r>
              <a:rPr lang="ru-RU" b="1" dirty="0" smtClean="0"/>
              <a:t>темна</a:t>
            </a:r>
            <a:endParaRPr lang="ru-RU" b="1" dirty="0" smtClean="0"/>
          </a:p>
          <a:p>
            <a:r>
              <a:rPr lang="ru-RU" dirty="0" smtClean="0"/>
              <a:t>Озеро (каково?) </a:t>
            </a:r>
            <a:r>
              <a:rPr lang="ru-RU" b="1" dirty="0" smtClean="0"/>
              <a:t>глубоко</a:t>
            </a:r>
            <a:endParaRPr lang="ru-RU" b="1" dirty="0" smtClean="0"/>
          </a:p>
          <a:p>
            <a:r>
              <a:rPr lang="ru-RU" dirty="0" smtClean="0"/>
              <a:t>Цветы (каковы?) </a:t>
            </a:r>
            <a:r>
              <a:rPr lang="ru-RU" b="1" dirty="0" smtClean="0"/>
              <a:t>прекрасны</a:t>
            </a:r>
            <a:endParaRPr lang="ru-RU" dirty="0"/>
          </a:p>
        </p:txBody>
      </p:sp>
      <p:pic>
        <p:nvPicPr>
          <p:cNvPr id="2050" name="Picture 2" descr="D:\Pictures\Ashampoo Pictures\MallorcaB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151"/>
            <a:ext cx="3059832" cy="205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Pictures\Ashampoo Pictures\Leopa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97151"/>
            <a:ext cx="2915816" cy="205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D:\Иришка!=)\Разное\для презинтации\моё скаченное\чветение безвременника.jpg"/>
          <p:cNvPicPr>
            <a:picLocks noChangeAspect="1" noChangeArrowheads="1"/>
          </p:cNvPicPr>
          <p:nvPr/>
        </p:nvPicPr>
        <p:blipFill>
          <a:blip r:embed="rId4"/>
          <a:srcRect l="22857"/>
          <a:stretch>
            <a:fillRect/>
          </a:stretch>
        </p:blipFill>
        <p:spPr bwMode="auto">
          <a:xfrm>
            <a:off x="3131840" y="4797151"/>
            <a:ext cx="3024336" cy="2052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542184" y="2780928"/>
            <a:ext cx="50405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3284984"/>
            <a:ext cx="410344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3717032"/>
            <a:ext cx="374340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861531" y="4134722"/>
            <a:ext cx="432048" cy="3743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244408" y="2852936"/>
            <a:ext cx="288032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812360" y="3284984"/>
            <a:ext cx="216024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123029" y="3729841"/>
            <a:ext cx="288032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604448" y="4134722"/>
            <a:ext cx="360040" cy="3023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45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1354</TotalTime>
  <Words>546</Words>
  <Application>Microsoft Office PowerPoint</Application>
  <PresentationFormat>Экран (4:3)</PresentationFormat>
  <Paragraphs>133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Твердый переплет</vt:lpstr>
      <vt:lpstr>Имя прилагательное</vt:lpstr>
      <vt:lpstr>Прилагательное обозначает признак предмета , отвечает на вопросы какой? чей? который?</vt:lpstr>
      <vt:lpstr>Разряды прилагательных</vt:lpstr>
      <vt:lpstr>Качественные прилагательные обозначают:</vt:lpstr>
      <vt:lpstr>Относительные прилагательные обозначают:</vt:lpstr>
      <vt:lpstr>Притяжательные прилагательные обозначают:</vt:lpstr>
      <vt:lpstr>Какого разряда данные прилагательные?</vt:lpstr>
      <vt:lpstr>Качественные прилагательные имеют степени сравнения:</vt:lpstr>
      <vt:lpstr>Качественные прилагательные имеют полную и краткую форму</vt:lpstr>
      <vt:lpstr>Имена прилагательные изменяются :</vt:lpstr>
      <vt:lpstr>Изменение прилагательного по родам</vt:lpstr>
      <vt:lpstr>Изменение прилагательного по числам</vt:lpstr>
      <vt:lpstr>Изменение прилагательного по падежам:</vt:lpstr>
      <vt:lpstr>Роль прилагательного в предложении:</vt:lpstr>
      <vt:lpstr>Автор презентации: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TYULYUSH</dc:creator>
  <cp:lastModifiedBy>TYULYUSH</cp:lastModifiedBy>
  <cp:revision>33</cp:revision>
  <dcterms:created xsi:type="dcterms:W3CDTF">2013-03-16T01:50:47Z</dcterms:created>
  <dcterms:modified xsi:type="dcterms:W3CDTF">2013-03-18T23:19:45Z</dcterms:modified>
</cp:coreProperties>
</file>