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1" r:id="rId4"/>
    <p:sldId id="275" r:id="rId5"/>
    <p:sldId id="276" r:id="rId6"/>
    <p:sldId id="277" r:id="rId7"/>
    <p:sldId id="278" r:id="rId8"/>
    <p:sldId id="279" r:id="rId9"/>
    <p:sldId id="280" r:id="rId10"/>
    <p:sldId id="272" r:id="rId11"/>
    <p:sldId id="273" r:id="rId12"/>
    <p:sldId id="274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1162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3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1163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1163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3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1164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1164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4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1165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5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5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5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6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16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3C5313-6EDC-4E89-A109-29F465E01E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16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16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812A0-A683-4D9E-8DCA-060C0D23C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C04FD-703B-4A11-9785-EAAC19259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C5313-6EDC-4E89-A109-29F465E01E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F2EB-DB51-41D3-9AE7-DC1C91A17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A431C-F1B0-47BA-9597-507D7385C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81D99-4AF8-4D7C-B662-2CC36C4CD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DA089C-5FBF-44E5-9FBA-D8F11FA5D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BACC3-AD74-4DC3-BF09-8DB7AF744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63D46-7A4C-499E-A800-B3A43F298C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DC1C-6614-41FD-A590-8A12C0FF2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0F2EB-DB51-41D3-9AE7-DC1C91A17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BA67D3-BC62-4529-A420-5D909A5B20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812A0-A683-4D9E-8DCA-060C0D23CF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FC04FD-703B-4A11-9785-EAAC19259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A431C-F1B0-47BA-9597-507D7385C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81D99-4AF8-4D7C-B662-2CC36C4CD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A089C-5FBF-44E5-9FBA-D8F11FA5DC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BACC3-AD74-4DC3-BF09-8DB7AF744C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63D46-7A4C-499E-A800-B3A43F298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CDC1C-6614-41FD-A590-8A12C0FF2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A67D3-BC62-4529-A420-5D909A5B20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1059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59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59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060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1060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0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1060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0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061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1061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1061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1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1062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62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062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2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2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63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063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063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63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1064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1064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5CC0F3-3A54-4BB3-9B02-3C8CAFCF47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5CC0F3-3A54-4BB3-9B02-3C8CAFCF47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00042"/>
            <a:ext cx="7362848" cy="2714644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Как написать сочинение?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000504"/>
            <a:ext cx="4643470" cy="357190"/>
          </a:xfrm>
        </p:spPr>
        <p:txBody>
          <a:bodyPr/>
          <a:lstStyle/>
          <a:p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786454"/>
            <a:ext cx="4500594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7" name="Рисунок 6" descr="knig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71" y="3929066"/>
            <a:ext cx="3006727" cy="2460051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857232"/>
            <a:ext cx="7758138" cy="5199081"/>
          </a:xfrm>
        </p:spPr>
        <p:txBody>
          <a:bodyPr/>
          <a:lstStyle/>
          <a:p>
            <a:r>
              <a:rPr lang="ru-RU" dirty="0" smtClean="0"/>
              <a:t>8. Перечитай своё сочинение: раскрыта ли в нём тема, раскрыты ли пункты </a:t>
            </a:r>
            <a:r>
              <a:rPr lang="ru-RU" dirty="0" smtClean="0"/>
              <a:t>плана. </a:t>
            </a:r>
            <a:r>
              <a:rPr lang="ru-RU" dirty="0" smtClean="0"/>
              <a:t>Д</a:t>
            </a:r>
            <a:r>
              <a:rPr lang="ru-RU" dirty="0" smtClean="0"/>
              <a:t>ополни </a:t>
            </a:r>
            <a:r>
              <a:rPr lang="ru-RU" dirty="0" smtClean="0"/>
              <a:t>те </a:t>
            </a:r>
            <a:r>
              <a:rPr lang="ru-RU" dirty="0" smtClean="0"/>
              <a:t>части сочинения</a:t>
            </a:r>
            <a:r>
              <a:rPr lang="ru-RU" dirty="0" smtClean="0"/>
              <a:t>, в которых тема, основная мысль, пункты плана раскрыты недостаточно.</a:t>
            </a:r>
          </a:p>
          <a:p>
            <a:r>
              <a:rPr lang="ru-RU" dirty="0" smtClean="0"/>
              <a:t>9. Обрати внимание на стиль сочинения, удачно ли выражены мысли. Внеси нужные исправления.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57290" y="285728"/>
            <a:ext cx="7426642" cy="635795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700" b="1" dirty="0" smtClean="0">
                <a:latin typeface="Monotype Corsiva" pitchFamily="66" charset="0"/>
              </a:rPr>
              <a:t>Как написать сочинение</a:t>
            </a:r>
            <a:endParaRPr lang="ru-RU" sz="67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1. Прежде всего обдумай тему сочинения. Помни: каждое слово в названии темы имеет значение. Определи, о чём следует писать в сочинении.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2. Продумай основную мысль сочинения, какими словами, предложениями можно раскрыть её. Составь план.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3. Пиши, соблюдая последовательность изложения.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4. Подбирай образные слова и выражения.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5. Избегай повторов одного и того же слова, словосочетания.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6. Покажи своё отношение к тому, что пишешь.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7. Не забудь сделать выводы.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8. Перечитай своё сочинение: раскрыта ли в нём тема, раскрыты ли пункты плана, дополни те </a:t>
            </a:r>
            <a:r>
              <a:rPr lang="ru-RU" sz="7400" dirty="0" smtClean="0">
                <a:cs typeface="Aparajita" pitchFamily="34" charset="0"/>
              </a:rPr>
              <a:t>части сочинения</a:t>
            </a:r>
            <a:r>
              <a:rPr lang="ru-RU" sz="7400" dirty="0" smtClean="0">
                <a:cs typeface="Aparajita" pitchFamily="34" charset="0"/>
              </a:rPr>
              <a:t>, в которых тема, основная мысль, пункты плана раскрыты недостаточно.</a:t>
            </a:r>
          </a:p>
          <a:p>
            <a:pPr>
              <a:buNone/>
            </a:pPr>
            <a:r>
              <a:rPr lang="ru-RU" sz="7400" dirty="0" smtClean="0">
                <a:cs typeface="Aparajita" pitchFamily="34" charset="0"/>
              </a:rPr>
              <a:t>9. Обрати внимание на стиль сочинения, удачно ли выражены мысли. Внеси нужные исправления.</a:t>
            </a:r>
          </a:p>
          <a:p>
            <a:endParaRPr lang="ru-RU" sz="7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4325944"/>
          </a:xfrm>
        </p:spPr>
        <p:txBody>
          <a:bodyPr/>
          <a:lstStyle/>
          <a:p>
            <a:r>
              <a:rPr lang="ru-RU" dirty="0" smtClean="0"/>
              <a:t>     Успешной работы!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928934"/>
            <a:ext cx="5857916" cy="3127379"/>
          </a:xfrm>
        </p:spPr>
        <p:txBody>
          <a:bodyPr/>
          <a:lstStyle/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456113"/>
          </a:xfrm>
        </p:spPr>
        <p:txBody>
          <a:bodyPr/>
          <a:lstStyle/>
          <a:p>
            <a:r>
              <a:rPr lang="ru-RU" dirty="0" smtClean="0"/>
              <a:t>1. Прежде всего обдумай тему сочинения. Помни: каждое слово в названии темы имеет значение. Определи, о чём следует писать в сочинении.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785794"/>
            <a:ext cx="7472386" cy="527051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Сравните попарно темы сочинений.      Выберите из каждой пары более узкие темы.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Осень. -   Поздняя осень.</a:t>
            </a:r>
          </a:p>
          <a:p>
            <a:pPr>
              <a:buNone/>
            </a:pPr>
            <a:r>
              <a:rPr lang="ru-RU" dirty="0" smtClean="0"/>
              <a:t>Поздняя осень. -   Поздняя осень в городе.</a:t>
            </a:r>
          </a:p>
          <a:p>
            <a:pPr>
              <a:buNone/>
            </a:pPr>
            <a:r>
              <a:rPr lang="ru-RU" dirty="0" smtClean="0"/>
              <a:t>День в парке.  - Осенний день в парке.  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543824" cy="505620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Разместите темы в таком порядке, чтобы каждая последующая была ШИРЕ предыдущей.</a:t>
            </a:r>
          </a:p>
          <a:p>
            <a:pPr>
              <a:buNone/>
            </a:pPr>
            <a:r>
              <a:rPr lang="ru-RU" dirty="0" smtClean="0"/>
              <a:t>Наш лес в разные времена года.</a:t>
            </a:r>
          </a:p>
          <a:p>
            <a:pPr>
              <a:buNone/>
            </a:pPr>
            <a:r>
              <a:rPr lang="ru-RU" dirty="0" smtClean="0"/>
              <a:t>Наш лес осенью.</a:t>
            </a:r>
          </a:p>
          <a:p>
            <a:pPr>
              <a:buNone/>
            </a:pPr>
            <a:r>
              <a:rPr lang="ru-RU" dirty="0" smtClean="0"/>
              <a:t>Наш лес в один из дней ранней осени.</a:t>
            </a:r>
          </a:p>
          <a:p>
            <a:pPr>
              <a:buNone/>
            </a:pPr>
            <a:r>
              <a:rPr lang="ru-RU" dirty="0" smtClean="0"/>
              <a:t>Наш лес ранней осенью.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4561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Наш лес в один из дней ранней осени.</a:t>
            </a:r>
          </a:p>
          <a:p>
            <a:pPr>
              <a:buNone/>
            </a:pPr>
            <a:r>
              <a:rPr lang="ru-RU" dirty="0" smtClean="0"/>
              <a:t>Наш лес ранней осенью.</a:t>
            </a:r>
          </a:p>
          <a:p>
            <a:pPr>
              <a:buNone/>
            </a:pPr>
            <a:r>
              <a:rPr lang="ru-RU" dirty="0" smtClean="0"/>
              <a:t>Наш лес осенью.</a:t>
            </a:r>
          </a:p>
          <a:p>
            <a:pPr>
              <a:buNone/>
            </a:pPr>
            <a:r>
              <a:rPr lang="ru-RU" dirty="0" smtClean="0"/>
              <a:t>Наш лес в разные времена года.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43887" cy="131445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Тема   нашего сочинения: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«Осень  за  моим окном».</a:t>
            </a:r>
            <a:br>
              <a:rPr lang="ru-RU" dirty="0" smtClean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643182"/>
            <a:ext cx="7615262" cy="3413131"/>
          </a:xfrm>
        </p:spPr>
        <p:txBody>
          <a:bodyPr/>
          <a:lstStyle/>
          <a:p>
            <a:r>
              <a:rPr lang="ru-RU" dirty="0" smtClean="0"/>
              <a:t>2</a:t>
            </a:r>
            <a:r>
              <a:rPr lang="ru-RU" dirty="0" smtClean="0"/>
              <a:t>. Продумай основную мысль сочинения, какими словами, предложениями можно раскрыть её. Составь план.</a:t>
            </a:r>
          </a:p>
          <a:p>
            <a:endParaRPr 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539862"/>
          </a:xfrm>
        </p:spPr>
        <p:txBody>
          <a:bodyPr/>
          <a:lstStyle/>
          <a:p>
            <a:r>
              <a:rPr lang="ru-RU" dirty="0" smtClean="0"/>
              <a:t>Структура (строение )</a:t>
            </a:r>
            <a:br>
              <a:rPr lang="ru-RU" dirty="0" smtClean="0"/>
            </a:br>
            <a:r>
              <a:rPr lang="ru-RU" dirty="0" smtClean="0"/>
              <a:t>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71678"/>
            <a:ext cx="7829576" cy="398463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smtClean="0"/>
              <a:t>У нас во дворе // живёт </a:t>
            </a:r>
            <a:r>
              <a:rPr lang="ru-RU" b="1" i="1" dirty="0" smtClean="0"/>
              <a:t>кошка. Кошку</a:t>
            </a:r>
            <a:r>
              <a:rPr lang="ru-RU" i="1" dirty="0" smtClean="0"/>
              <a:t> // зовут </a:t>
            </a:r>
            <a:r>
              <a:rPr lang="ru-RU" b="1" i="1" dirty="0" smtClean="0"/>
              <a:t>Мурка. Мурка</a:t>
            </a:r>
            <a:r>
              <a:rPr lang="ru-RU" i="1" dirty="0" smtClean="0"/>
              <a:t> // любит с нами </a:t>
            </a:r>
            <a:r>
              <a:rPr lang="ru-RU" b="1" i="1" dirty="0" smtClean="0"/>
              <a:t>играть. Игры</a:t>
            </a:r>
            <a:r>
              <a:rPr lang="ru-RU" i="1" dirty="0" smtClean="0"/>
              <a:t> // бывают самые разные</a:t>
            </a:r>
            <a:r>
              <a:rPr lang="ru-RU" dirty="0" smtClean="0"/>
              <a:t>…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3600" b="1" i="1" dirty="0" smtClean="0"/>
              <a:t>Цепной текст </a:t>
            </a:r>
          </a:p>
          <a:p>
            <a:pPr algn="ctr">
              <a:buNone/>
            </a:pPr>
            <a:r>
              <a:rPr lang="ru-RU" sz="3600" b="1" i="1" dirty="0" smtClean="0"/>
              <a:t>(известное - неизвестное)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686700" cy="5572164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/>
              <a:t>   Лесные </a:t>
            </a:r>
            <a:r>
              <a:rPr lang="ru-RU" b="1" i="1" dirty="0" smtClean="0"/>
              <a:t>жители готовятся к зиме</a:t>
            </a:r>
            <a:r>
              <a:rPr lang="ru-RU" i="1" dirty="0" smtClean="0"/>
              <a:t>. Медведи ищут подходящие ямы для берлоги. </a:t>
            </a:r>
            <a:r>
              <a:rPr lang="ru-RU" i="1" dirty="0" smtClean="0"/>
              <a:t>Белки </a:t>
            </a:r>
            <a:r>
              <a:rPr lang="ru-RU" i="1" dirty="0" smtClean="0"/>
              <a:t>проверяют запасы в дуплах. Мыши таскают зёрна в </a:t>
            </a:r>
            <a:r>
              <a:rPr lang="ru-RU" i="1" dirty="0" smtClean="0"/>
              <a:t>норки.</a:t>
            </a:r>
          </a:p>
          <a:p>
            <a:pPr algn="just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600" b="1" i="1" dirty="0" smtClean="0"/>
              <a:t>Параллельный текст</a:t>
            </a:r>
          </a:p>
          <a:p>
            <a:pPr algn="ctr">
              <a:buNone/>
            </a:pPr>
            <a:r>
              <a:rPr lang="ru-RU" sz="3600" b="1" i="1" dirty="0" smtClean="0"/>
              <a:t>(общее - детали)</a:t>
            </a:r>
          </a:p>
          <a:p>
            <a:pPr algn="ctr">
              <a:buNone/>
            </a:pPr>
            <a:endParaRPr lang="ru-RU" sz="3600" b="1" i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857232"/>
            <a:ext cx="72152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+mj-lt"/>
              </a:rPr>
              <a:t>3. Пиши, соблюдая последовательность изложения.</a:t>
            </a:r>
          </a:p>
          <a:p>
            <a:r>
              <a:rPr lang="ru-RU" sz="3200" dirty="0" smtClean="0">
                <a:latin typeface="+mj-lt"/>
              </a:rPr>
              <a:t>4. Подбирай образные слова и выражения.</a:t>
            </a:r>
          </a:p>
          <a:p>
            <a:r>
              <a:rPr lang="ru-RU" sz="3200" dirty="0" smtClean="0">
                <a:latin typeface="+mj-lt"/>
              </a:rPr>
              <a:t>5. Избегай повторов одного и того же слова, словосочетания.</a:t>
            </a:r>
          </a:p>
          <a:p>
            <a:r>
              <a:rPr lang="ru-RU" sz="3200" dirty="0" smtClean="0">
                <a:latin typeface="+mj-lt"/>
              </a:rPr>
              <a:t>6. Покажи своё отношение к тому, что пишешь.</a:t>
            </a:r>
          </a:p>
          <a:p>
            <a:r>
              <a:rPr lang="ru-RU" sz="3200" dirty="0" smtClean="0">
                <a:latin typeface="+mn-lt"/>
              </a:rPr>
              <a:t>7. Не забудь сделать выводы!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15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474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Тема15</vt:lpstr>
      <vt:lpstr>Солнцестояние</vt:lpstr>
      <vt:lpstr> Как написать сочинение?</vt:lpstr>
      <vt:lpstr>Что делать?</vt:lpstr>
      <vt:lpstr>Слайд 3</vt:lpstr>
      <vt:lpstr>Слайд 4</vt:lpstr>
      <vt:lpstr>Правильный ответ</vt:lpstr>
      <vt:lpstr>Тема   нашего сочинения:  «Осень  за  моим окном». </vt:lpstr>
      <vt:lpstr>Структура (строение ) текста</vt:lpstr>
      <vt:lpstr>Слайд 8</vt:lpstr>
      <vt:lpstr>Слайд 9</vt:lpstr>
      <vt:lpstr>Слайд 10</vt:lpstr>
      <vt:lpstr>Слайд 11</vt:lpstr>
      <vt:lpstr>     Успешной работы!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Седьмое мая. Сжатое изложение.</dc:title>
  <dc:creator>Loner-XP</dc:creator>
  <cp:lastModifiedBy>Татьяна</cp:lastModifiedBy>
  <cp:revision>26</cp:revision>
  <dcterms:created xsi:type="dcterms:W3CDTF">2013-05-06T17:18:46Z</dcterms:created>
  <dcterms:modified xsi:type="dcterms:W3CDTF">2013-10-09T20:51:36Z</dcterms:modified>
</cp:coreProperties>
</file>