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AC1E3D-0A25-4201-8459-9ABDE0734ED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402665-E0B4-4070-B35A-4C4F5767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«Мастер  - класс»</a:t>
            </a:r>
            <a:br>
              <a:rPr lang="ru-RU" dirty="0" smtClean="0"/>
            </a:br>
            <a:r>
              <a:rPr lang="ru-RU" dirty="0" smtClean="0"/>
              <a:t>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59216" cy="23373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Провела 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Волхонщинского филиала МБОУ Пичаевской СОШ </a:t>
            </a:r>
          </a:p>
          <a:p>
            <a:r>
              <a:rPr lang="ru-RU" dirty="0" smtClean="0"/>
              <a:t>Родкина Наталья Алексеевна.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2074515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Цель: ретрансляция преподавательского опыта освоения и применения технологии развития  критического мышления. 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79821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Задачи мастер-класса: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  создать условия для профессионального общения,           самореализации и стимулирования роста творческого потенциала педагогов;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  распространить педагогический опыт.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i="1" dirty="0" smtClean="0"/>
              <a:t>^ </a:t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700" i="1" dirty="0" smtClean="0">
                <a:solidFill>
                  <a:srgbClr val="FF0000"/>
                </a:solidFill>
              </a:rPr>
              <a:t>Учение без мысли - напрасный труд.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                                                       Конфуций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      Кластер</a:t>
            </a:r>
            <a:r>
              <a:rPr lang="ru-RU" i="1" dirty="0" smtClean="0"/>
              <a:t> - это графическая организация материала, показывающая смысловые поля того или иного понятия. Слово кластер в переводе означает «пучок, созвездие». Составление кластера позволяет обучающимся свободно и открыто думать по поводу какой-либо темы. Ученик записывает в центре листа ключевое понятие, а от него рисует стрелки-лучи в разные стороны, которые соединяют это слово с другими, от которых в свою очередь лучи расходятся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далее и далее.</a:t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Кластер может быть использован на самых разных стадиях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i="1" dirty="0" smtClean="0"/>
              <a:t>Кластер может оформляться по-разному.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Приём «Кластер»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7624"/>
          </a:xfrm>
          <a:solidFill>
            <a:srgbClr val="00B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4" name="Овал 3"/>
          <p:cNvSpPr/>
          <p:nvPr/>
        </p:nvSpPr>
        <p:spPr>
          <a:xfrm>
            <a:off x="2987824" y="3284984"/>
            <a:ext cx="288032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Степени сравнения имён прилагательных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508104" y="357301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627784" y="378904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300192" y="3789040"/>
            <a:ext cx="2088232" cy="14184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превосходная</a:t>
            </a:r>
            <a:endParaRPr lang="ru-RU" sz="1400" dirty="0"/>
          </a:p>
        </p:txBody>
      </p:sp>
      <p:sp>
        <p:nvSpPr>
          <p:cNvPr id="18" name="Овал 17"/>
          <p:cNvSpPr/>
          <p:nvPr/>
        </p:nvSpPr>
        <p:spPr>
          <a:xfrm>
            <a:off x="467544" y="3645024"/>
            <a:ext cx="2232248" cy="12744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сравнительная</a:t>
            </a:r>
            <a:endParaRPr lang="ru-RU" sz="1400" dirty="0"/>
          </a:p>
        </p:txBody>
      </p:sp>
      <p:sp>
        <p:nvSpPr>
          <p:cNvPr id="19" name="Овал 18"/>
          <p:cNvSpPr/>
          <p:nvPr/>
        </p:nvSpPr>
        <p:spPr>
          <a:xfrm>
            <a:off x="539552" y="5445224"/>
            <a:ext cx="1584176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/>
              <a:t>простая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2195736" y="5013176"/>
            <a:ext cx="1872208" cy="10081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составная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148064" y="5373216"/>
            <a:ext cx="1584176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400" dirty="0" smtClean="0"/>
              <a:t>простая</a:t>
            </a:r>
            <a:endParaRPr lang="ru-RU" sz="1400" dirty="0"/>
          </a:p>
        </p:txBody>
      </p:sp>
      <p:sp>
        <p:nvSpPr>
          <p:cNvPr id="22" name="Овал 21"/>
          <p:cNvSpPr/>
          <p:nvPr/>
        </p:nvSpPr>
        <p:spPr>
          <a:xfrm>
            <a:off x="6876256" y="5517232"/>
            <a:ext cx="1778496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</a:t>
            </a:r>
            <a:r>
              <a:rPr lang="ru-RU" sz="2000" dirty="0" smtClean="0"/>
              <a:t>т</a:t>
            </a:r>
            <a:r>
              <a:rPr lang="ru-RU" dirty="0" smtClean="0"/>
              <a:t>авная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1187624" y="4869160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55776" y="4653136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7" idx="3"/>
          </p:cNvCxnSpPr>
          <p:nvPr/>
        </p:nvCxnSpPr>
        <p:spPr>
          <a:xfrm flipH="1">
            <a:off x="6228187" y="4999768"/>
            <a:ext cx="377820" cy="37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7" idx="5"/>
          </p:cNvCxnSpPr>
          <p:nvPr/>
        </p:nvCxnSpPr>
        <p:spPr>
          <a:xfrm flipH="1">
            <a:off x="8028385" y="4999768"/>
            <a:ext cx="54224" cy="517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Изучив текст, постройте кластер по теме «Разряды имён прилагательных».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Качественные прилагательные обозначают такой признак предмета, который может быть в этом предмете в большей или меньшей степени.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    Относительные имена прилагательные обозначают такой признак предмета, который не может в предмете быть в большей или меньшей степени.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Притяжательные прилагательные обозначают принадлежность чего-либо лицу или животному.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39752" y="2060848"/>
            <a:ext cx="3744416" cy="115212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Разряды имён прилагательных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2200632">
            <a:off x="1885226" y="2774039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3284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010267">
            <a:off x="6162038" y="2732496"/>
            <a:ext cx="484632" cy="10509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3528" y="3573016"/>
            <a:ext cx="2016224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качественные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059832" y="4221088"/>
            <a:ext cx="2282552" cy="115212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относительные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6444208" y="3573016"/>
            <a:ext cx="2304256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притяжательные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0993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Благодарю за сотрудничество.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188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«Мастер  - класс»  по русскому языку</vt:lpstr>
      <vt:lpstr>Цель: ретрансляция преподавательского опыта освоения и применения технологии развития  критического мышления.   </vt:lpstr>
      <vt:lpstr>^   Учение без мысли - напрасный труд.                                                         Конфуций </vt:lpstr>
      <vt:lpstr>Приём «Кластер»</vt:lpstr>
      <vt:lpstr>Изучив текст, постройте кластер по теме «Разряды имён прилагательных».</vt:lpstr>
      <vt:lpstr>Слайд 6</vt:lpstr>
      <vt:lpstr>  Благодарю за сотрудничество.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«Мастер  - класс»  по русскому языку</dc:title>
  <dc:creator>Наташа</dc:creator>
  <cp:lastModifiedBy>Наташа</cp:lastModifiedBy>
  <cp:revision>10</cp:revision>
  <dcterms:created xsi:type="dcterms:W3CDTF">2013-02-07T16:50:25Z</dcterms:created>
  <dcterms:modified xsi:type="dcterms:W3CDTF">2013-02-07T18:45:28Z</dcterms:modified>
</cp:coreProperties>
</file>