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7B90D0-75A5-4D0A-ABB3-4384587A2BF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80B48A-89FE-41E4-8E5E-1F82EB09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ms.mts.ru/datas1/000/004/573/4573890_thumb.gif" TargetMode="External"/><Relationship Id="rId13" Type="http://schemas.openxmlformats.org/officeDocument/2006/relationships/hyperlink" Target="http://www.wsfcs.k12.nc.us/cms/lib/NC01001395/Centricity/Domain/2178/school28.gif" TargetMode="External"/><Relationship Id="rId3" Type="http://schemas.openxmlformats.org/officeDocument/2006/relationships/hyperlink" Target="http://mobilewallpapers.narod.ru/abstract/images/hyper.gif" TargetMode="External"/><Relationship Id="rId7" Type="http://schemas.openxmlformats.org/officeDocument/2006/relationships/hyperlink" Target="http://img75.imageshack.us/img75/7369/nothing0ov.gif" TargetMode="External"/><Relationship Id="rId12" Type="http://schemas.openxmlformats.org/officeDocument/2006/relationships/hyperlink" Target="http://images.kulinerkita.multiply.com/image/1/photos/upload/300x300/RxHDMwoKCmgAAEqcCjQ1/Hound%20dog.gif?et=GhqkYQHvNQyYhVdt0LO2Bw" TargetMode="External"/><Relationship Id="rId2" Type="http://schemas.openxmlformats.org/officeDocument/2006/relationships/hyperlink" Target="http://bestanimationgif.com/images/2468858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1.liveinternet.ru/images/attach/b/3/30/174/30174871_girl_using_computer_ha.gif" TargetMode="External"/><Relationship Id="rId11" Type="http://schemas.openxmlformats.org/officeDocument/2006/relationships/hyperlink" Target="http://www.proshkolu.ru/content/media/pic/std/3000000/2347000/2346744-d275d07f71de87e2.gif" TargetMode="External"/><Relationship Id="rId5" Type="http://schemas.openxmlformats.org/officeDocument/2006/relationships/hyperlink" Target="http://s1.e-monsite.com/2009/09/09/15350642lili-gif.gif" TargetMode="External"/><Relationship Id="rId10" Type="http://schemas.openxmlformats.org/officeDocument/2006/relationships/hyperlink" Target="http://f10.ifotki.info/org/b0845856682368f8ffd09bbb570ba8332e8ada118598848.gif" TargetMode="External"/><Relationship Id="rId4" Type="http://schemas.openxmlformats.org/officeDocument/2006/relationships/hyperlink" Target="http://pamelasanford.typepad.com/.a/6a0133f45b4586970b0148c72051e9970c-800wi" TargetMode="External"/><Relationship Id="rId9" Type="http://schemas.openxmlformats.org/officeDocument/2006/relationships/hyperlink" Target="http://images.zaazu.com/img/sad-animated-animation-boy-smiley-emoticon-000346-large.gif" TargetMode="External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140968"/>
            <a:ext cx="6400800" cy="17526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000" dirty="0" smtClean="0"/>
              <a:t>Составитель: Лебедева Л.А.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/>
              <a:t>учитель русского языка и литературы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6093296"/>
            <a:ext cx="41815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МБОУ «СОШ №30 </a:t>
            </a:r>
            <a:r>
              <a:rPr lang="ru-RU" sz="1600" dirty="0" err="1" smtClean="0"/>
              <a:t>им.Н.Н.Колокольцова</a:t>
            </a:r>
            <a:r>
              <a:rPr lang="ru-RU" sz="1600" dirty="0" smtClean="0"/>
              <a:t>»</a:t>
            </a:r>
          </a:p>
          <a:p>
            <a:pPr algn="ctr"/>
            <a:r>
              <a:rPr lang="ru-RU" sz="1600" dirty="0" smtClean="0"/>
              <a:t>п</a:t>
            </a:r>
            <a:r>
              <a:rPr lang="ru-RU" sz="1600" dirty="0" smtClean="0"/>
              <a:t>.Малиновка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Управляющая кнопка: далее 133">
            <a:hlinkClick r:id="" action="ppaction://hlinkshowjump?jump=nextslide" highlightClick="1"/>
          </p:cNvPr>
          <p:cNvSpPr/>
          <p:nvPr/>
        </p:nvSpPr>
        <p:spPr>
          <a:xfrm>
            <a:off x="8388424" y="6021288"/>
            <a:ext cx="574872" cy="637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Группа 99"/>
          <p:cNvGrpSpPr/>
          <p:nvPr/>
        </p:nvGrpSpPr>
        <p:grpSpPr>
          <a:xfrm>
            <a:off x="251520" y="4797152"/>
            <a:ext cx="8208912" cy="1440160"/>
            <a:chOff x="1115616" y="4077072"/>
            <a:chExt cx="4248472" cy="914400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1115616" y="4077072"/>
              <a:ext cx="4248472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87624" y="4293096"/>
              <a:ext cx="3902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 Изменяемый признак имени прилагательного.</a:t>
              </a:r>
              <a:endParaRPr lang="ru-RU" sz="2400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320384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Ь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396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2392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6388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372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420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10527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69269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23728" y="141277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2372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8376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Ж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6368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0364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4360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2372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23728" y="321297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23728" y="28529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23728" y="249289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23728" y="213285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8376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4380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6368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83968" y="33265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283968" y="69269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К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83968" y="141277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З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356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4360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0364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44008" y="33265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923928" y="33265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4048" y="33265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63888" y="33265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Ч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444208" y="69269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444208" y="141277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44420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44208" y="213285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444208" y="249289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444208" y="28529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44208" y="321297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Ю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44420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444208" y="393305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28396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У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444208" y="429309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283968" y="213285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Е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8416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72412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283968" y="249289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83968" y="28529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3968" y="321297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Е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923928" y="28529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Р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644008" y="285293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Д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16428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80424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524328" y="17728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16428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80424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52432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36408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72412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084168" y="357301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123728" y="393305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123728" y="4293096"/>
            <a:ext cx="3600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Е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79512" y="5013176"/>
            <a:ext cx="8748464" cy="1178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Каким членом предложения может быть прилагательное в словосочетании книга увлекательна?  </a:t>
            </a:r>
          </a:p>
          <a:p>
            <a:pPr algn="ctr"/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1062792" y="4697863"/>
            <a:ext cx="6227720" cy="24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91" name="Стрелка вправо 90"/>
          <p:cNvSpPr/>
          <p:nvPr/>
        </p:nvSpPr>
        <p:spPr>
          <a:xfrm>
            <a:off x="3131840" y="260648"/>
            <a:ext cx="402344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Стрелка вправо 92"/>
          <p:cNvSpPr/>
          <p:nvPr/>
        </p:nvSpPr>
        <p:spPr>
          <a:xfrm>
            <a:off x="611560" y="1700808"/>
            <a:ext cx="402344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4" name="Стрелка вправо 93"/>
          <p:cNvSpPr/>
          <p:nvPr/>
        </p:nvSpPr>
        <p:spPr>
          <a:xfrm>
            <a:off x="3491880" y="2780928"/>
            <a:ext cx="402344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5" name="Стрелка вправо 94"/>
          <p:cNvSpPr/>
          <p:nvPr/>
        </p:nvSpPr>
        <p:spPr>
          <a:xfrm>
            <a:off x="5292080" y="1700808"/>
            <a:ext cx="402344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6" name="Стрелка вправо 95"/>
          <p:cNvSpPr/>
          <p:nvPr/>
        </p:nvSpPr>
        <p:spPr>
          <a:xfrm>
            <a:off x="4788024" y="3501008"/>
            <a:ext cx="576064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Стрелка вправо 96"/>
          <p:cNvSpPr/>
          <p:nvPr/>
        </p:nvSpPr>
        <p:spPr>
          <a:xfrm>
            <a:off x="251520" y="3501008"/>
            <a:ext cx="402344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8" name="Стрелка вправо 97"/>
          <p:cNvSpPr/>
          <p:nvPr/>
        </p:nvSpPr>
        <p:spPr>
          <a:xfrm>
            <a:off x="1691680" y="980728"/>
            <a:ext cx="402344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9" name="Стрелка вниз 98"/>
          <p:cNvSpPr/>
          <p:nvPr/>
        </p:nvSpPr>
        <p:spPr>
          <a:xfrm>
            <a:off x="4211960" y="0"/>
            <a:ext cx="576064" cy="31541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" name="Стрелка вниз 101"/>
          <p:cNvSpPr/>
          <p:nvPr/>
        </p:nvSpPr>
        <p:spPr>
          <a:xfrm>
            <a:off x="2051720" y="332656"/>
            <a:ext cx="504056" cy="3600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Стрелка вниз 102"/>
          <p:cNvSpPr/>
          <p:nvPr/>
        </p:nvSpPr>
        <p:spPr>
          <a:xfrm>
            <a:off x="6372200" y="260648"/>
            <a:ext cx="576064" cy="43204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395536" y="5085184"/>
            <a:ext cx="84249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Каким членом предложения чаще всего бывает имя прилагательное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ru-RU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251520" y="5229200"/>
            <a:ext cx="8424936" cy="914400"/>
            <a:chOff x="1547664" y="4437112"/>
            <a:chExt cx="7640654" cy="91440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1547664" y="4437112"/>
              <a:ext cx="7640654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57844" y="4437112"/>
              <a:ext cx="54472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/>
                <a:t>Как связываются прилагательные </a:t>
              </a:r>
            </a:p>
            <a:p>
              <a:pPr algn="ctr"/>
              <a:r>
                <a:rPr lang="ru-RU" sz="2400" dirty="0" smtClean="0"/>
                <a:t>с существительными в словосочетании?</a:t>
              </a:r>
              <a:endParaRPr lang="ru-RU" sz="2400" dirty="0"/>
            </a:p>
          </p:txBody>
        </p:sp>
      </p:grpSp>
      <p:pic>
        <p:nvPicPr>
          <p:cNvPr id="104" name="Рисунок 103" descr="2346744-d275d07f71de87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400175" cy="1619250"/>
          </a:xfrm>
          <a:prstGeom prst="rect">
            <a:avLst/>
          </a:prstGeom>
        </p:spPr>
      </p:pic>
      <p:grpSp>
        <p:nvGrpSpPr>
          <p:cNvPr id="110" name="Группа 109"/>
          <p:cNvGrpSpPr/>
          <p:nvPr/>
        </p:nvGrpSpPr>
        <p:grpSpPr>
          <a:xfrm>
            <a:off x="395536" y="5085184"/>
            <a:ext cx="7744173" cy="914400"/>
            <a:chOff x="467544" y="4509120"/>
            <a:chExt cx="7744173" cy="914400"/>
          </a:xfrm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467544" y="4509120"/>
              <a:ext cx="7632848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1560" y="4581128"/>
              <a:ext cx="76001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/>
                <a:t>Часть  речи, которая обозначает признак предмета </a:t>
              </a:r>
            </a:p>
            <a:p>
              <a:pPr algn="ctr"/>
              <a:r>
                <a:rPr lang="ru-RU" sz="2400" dirty="0" smtClean="0"/>
                <a:t>и отвечает на вопросы </a:t>
              </a:r>
              <a:r>
                <a:rPr lang="ru-RU" sz="2400" i="1" dirty="0" smtClean="0"/>
                <a:t>какой? чей?</a:t>
              </a:r>
              <a:endParaRPr lang="ru-RU" sz="2400" dirty="0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467544" y="5157192"/>
            <a:ext cx="7920880" cy="914400"/>
            <a:chOff x="611560" y="4581128"/>
            <a:chExt cx="7920880" cy="914400"/>
          </a:xfrm>
        </p:grpSpPr>
        <p:sp>
          <p:nvSpPr>
            <p:cNvPr id="111" name="Скругленный прямоугольник 110"/>
            <p:cNvSpPr/>
            <p:nvPr/>
          </p:nvSpPr>
          <p:spPr>
            <a:xfrm>
              <a:off x="611560" y="4581128"/>
              <a:ext cx="792088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71600" y="4797152"/>
              <a:ext cx="6793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Изменяемый признак имени прилагательного.</a:t>
              </a:r>
              <a:endParaRPr lang="ru-RU" sz="2400" dirty="0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179512" y="5157192"/>
            <a:ext cx="8496944" cy="914400"/>
            <a:chOff x="323528" y="4725144"/>
            <a:chExt cx="8496944" cy="91440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323528" y="4725144"/>
              <a:ext cx="8496944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55576" y="4725144"/>
              <a:ext cx="72274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/>
                <a:t>Форма имен прилагательных в словосочетаниях:</a:t>
              </a:r>
            </a:p>
            <a:p>
              <a:pPr algn="ctr"/>
              <a:r>
                <a:rPr lang="ru-RU" sz="2400" dirty="0" smtClean="0"/>
                <a:t> великая держава, серьезные лица.</a:t>
              </a:r>
              <a:endParaRPr lang="ru-RU" sz="2400" dirty="0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179512" y="4941168"/>
            <a:ext cx="8568952" cy="1296144"/>
            <a:chOff x="251520" y="4725144"/>
            <a:chExt cx="8568952" cy="1296144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251520" y="4725144"/>
              <a:ext cx="8568952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92088" y="4725144"/>
              <a:ext cx="78331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/>
                <a:t>Изменяемый признак имени прилагательного, </a:t>
              </a:r>
            </a:p>
            <a:p>
              <a:pPr algn="ctr"/>
              <a:r>
                <a:rPr lang="ru-RU" sz="2400" dirty="0" smtClean="0"/>
                <a:t>который можно определить только тогда, когда </a:t>
              </a:r>
            </a:p>
            <a:p>
              <a:pPr algn="ctr"/>
              <a:r>
                <a:rPr lang="ru-RU" sz="2400" dirty="0"/>
                <a:t>п</a:t>
              </a:r>
              <a:r>
                <a:rPr lang="ru-RU" sz="2400" dirty="0" smtClean="0"/>
                <a:t>рилагательное стоит в форме единственного числа.</a:t>
              </a:r>
              <a:endParaRPr lang="ru-RU" sz="2400" dirty="0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323528" y="5229200"/>
            <a:ext cx="8064896" cy="914400"/>
            <a:chOff x="827584" y="4581128"/>
            <a:chExt cx="8064896" cy="914400"/>
          </a:xfrm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827584" y="4581128"/>
              <a:ext cx="8064896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47664" y="4797152"/>
              <a:ext cx="5957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/>
                <a:t>То, что обозначает имя прилагательное.</a:t>
              </a:r>
              <a:endParaRPr lang="ru-RU" sz="2400" dirty="0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323528" y="5085184"/>
            <a:ext cx="7704856" cy="914400"/>
            <a:chOff x="611560" y="4941168"/>
            <a:chExt cx="7704856" cy="91440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611560" y="4941168"/>
              <a:ext cx="7704856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91680" y="4941168"/>
              <a:ext cx="53369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/>
                <a:t>Форма прилагательного, </a:t>
              </a:r>
            </a:p>
            <a:p>
              <a:pPr algn="ctr"/>
              <a:r>
                <a:rPr lang="ru-RU" sz="2400" dirty="0" smtClean="0"/>
                <a:t>которая не изменяется по падежам.</a:t>
              </a:r>
              <a:endParaRPr lang="ru-RU" sz="2400" dirty="0"/>
            </a:p>
          </p:txBody>
        </p:sp>
      </p:grpSp>
      <p:pic>
        <p:nvPicPr>
          <p:cNvPr id="122" name="Рисунок 121" descr="school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1068710" cy="1553192"/>
          </a:xfrm>
          <a:prstGeom prst="rect">
            <a:avLst/>
          </a:prstGeom>
        </p:spPr>
      </p:pic>
      <p:pic>
        <p:nvPicPr>
          <p:cNvPr id="123" name="Рисунок 122" descr="30174871_girl_using_computer_h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378843" cy="1378843"/>
          </a:xfrm>
          <a:prstGeom prst="rect">
            <a:avLst/>
          </a:prstGeom>
        </p:spPr>
      </p:pic>
      <p:pic>
        <p:nvPicPr>
          <p:cNvPr id="124" name="Рисунок 123" descr="6a0133f45b4586970b0148c72051e9970c-800w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1066800" cy="1428750"/>
          </a:xfrm>
          <a:prstGeom prst="rect">
            <a:avLst/>
          </a:prstGeom>
        </p:spPr>
      </p:pic>
      <p:pic>
        <p:nvPicPr>
          <p:cNvPr id="125" name="Рисунок 124" descr="4573890_thum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60648"/>
            <a:ext cx="1475656" cy="1337928"/>
          </a:xfrm>
          <a:prstGeom prst="rect">
            <a:avLst/>
          </a:prstGeom>
        </p:spPr>
      </p:pic>
      <p:pic>
        <p:nvPicPr>
          <p:cNvPr id="126" name="Рисунок 125" descr="246885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88640"/>
            <a:ext cx="1826893" cy="1644204"/>
          </a:xfrm>
          <a:prstGeom prst="rect">
            <a:avLst/>
          </a:prstGeom>
        </p:spPr>
      </p:pic>
      <p:pic>
        <p:nvPicPr>
          <p:cNvPr id="127" name="Рисунок 126" descr="e2bebd5d3cef6872b99d792b8a7bd51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362075" cy="1581150"/>
          </a:xfrm>
          <a:prstGeom prst="rect">
            <a:avLst/>
          </a:prstGeom>
        </p:spPr>
      </p:pic>
      <p:pic>
        <p:nvPicPr>
          <p:cNvPr id="128" name="Рисунок 127" descr="sad-animated-animation-boy-smiley-emoticon-000346-larg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476672"/>
            <a:ext cx="1123950" cy="1000125"/>
          </a:xfrm>
          <a:prstGeom prst="rect">
            <a:avLst/>
          </a:prstGeom>
        </p:spPr>
      </p:pic>
      <p:pic>
        <p:nvPicPr>
          <p:cNvPr id="129" name="Рисунок 128" descr="15350642lili-gif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60648"/>
            <a:ext cx="1747914" cy="1553146"/>
          </a:xfrm>
          <a:prstGeom prst="rect">
            <a:avLst/>
          </a:prstGeom>
        </p:spPr>
      </p:pic>
      <p:pic>
        <p:nvPicPr>
          <p:cNvPr id="130" name="Рисунок 129" descr="nothing0ov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522859" cy="15780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00"/>
                            </p:stCondLst>
                            <p:childTnLst>
                              <p:par>
                                <p:cTn id="1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500"/>
                            </p:stCondLst>
                            <p:childTnLst>
                              <p:par>
                                <p:cTn id="2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000"/>
                            </p:stCondLst>
                            <p:childTnLst>
                              <p:par>
                                <p:cTn id="23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000"/>
                            </p:stCondLst>
                            <p:childTnLst>
                              <p:par>
                                <p:cTn id="24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500"/>
                            </p:stCondLst>
                            <p:childTnLst>
                              <p:par>
                                <p:cTn id="25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0"/>
                            </p:stCondLst>
                            <p:childTnLst>
                              <p:par>
                                <p:cTn id="25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000"/>
                            </p:stCondLst>
                            <p:childTnLst>
                              <p:par>
                                <p:cTn id="2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4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9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500"/>
                            </p:stCondLst>
                            <p:childTnLst>
                              <p:par>
                                <p:cTn id="29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500"/>
                            </p:stCondLst>
                            <p:childTnLst>
                              <p:par>
                                <p:cTn id="30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500"/>
                            </p:stCondLst>
                            <p:childTnLst>
                              <p:par>
                                <p:cTn id="3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000"/>
                            </p:stCondLst>
                            <p:childTnLst>
                              <p:par>
                                <p:cTn id="3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4500"/>
                            </p:stCondLst>
                            <p:childTnLst>
                              <p:par>
                                <p:cTn id="3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6000"/>
                            </p:stCondLst>
                            <p:childTnLst>
                              <p:par>
                                <p:cTn id="34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500"/>
                            </p:stCondLst>
                            <p:childTnLst>
                              <p:par>
                                <p:cTn id="34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7000"/>
                            </p:stCondLst>
                            <p:childTnLst>
                              <p:par>
                                <p:cTn id="35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7500"/>
                            </p:stCondLst>
                            <p:childTnLst>
                              <p:par>
                                <p:cTn id="3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6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500"/>
                            </p:stCondLst>
                            <p:childTnLst>
                              <p:par>
                                <p:cTn id="39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000"/>
                            </p:stCondLst>
                            <p:childTnLst>
                              <p:par>
                                <p:cTn id="39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2500"/>
                            </p:stCondLst>
                            <p:childTnLst>
                              <p:par>
                                <p:cTn id="4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3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00"/>
                            </p:stCondLst>
                            <p:childTnLst>
                              <p:par>
                                <p:cTn id="4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4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4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500"/>
                            </p:stCondLst>
                            <p:childTnLst>
                              <p:par>
                                <p:cTn id="45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5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00"/>
                            </p:stCondLst>
                            <p:childTnLst>
                              <p:par>
                                <p:cTn id="48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000"/>
                            </p:stCondLst>
                            <p:childTnLst>
                              <p:par>
                                <p:cTn id="48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00"/>
                            </p:stCondLst>
                            <p:childTnLst>
                              <p:par>
                                <p:cTn id="4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2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00"/>
                            </p:stCondLst>
                            <p:childTnLst>
                              <p:par>
                                <p:cTn id="5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000"/>
                            </p:stCondLst>
                            <p:childTnLst>
                              <p:par>
                                <p:cTn id="5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500"/>
                            </p:stCondLst>
                            <p:childTnLst>
                              <p:par>
                                <p:cTn id="5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000"/>
                            </p:stCondLst>
                            <p:childTnLst>
                              <p:par>
                                <p:cTn id="5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2500"/>
                            </p:stCondLst>
                            <p:childTnLst>
                              <p:par>
                                <p:cTn id="53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3500"/>
                            </p:stCondLst>
                            <p:childTnLst>
                              <p:par>
                                <p:cTn id="5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9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00"/>
                            </p:stCondLst>
                            <p:childTnLst>
                              <p:par>
                                <p:cTn id="57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000"/>
                            </p:stCondLst>
                            <p:childTnLst>
                              <p:par>
                                <p:cTn id="58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500"/>
                            </p:stCondLst>
                            <p:childTnLst>
                              <p:par>
                                <p:cTn id="58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2000"/>
                            </p:stCondLst>
                            <p:childTnLst>
                              <p:par>
                                <p:cTn id="59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2500"/>
                            </p:stCondLst>
                            <p:childTnLst>
                              <p:par>
                                <p:cTn id="59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3000"/>
                            </p:stCondLst>
                            <p:childTnLst>
                              <p:par>
                                <p:cTn id="60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3500"/>
                            </p:stCondLst>
                            <p:childTnLst>
                              <p:par>
                                <p:cTn id="6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91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2" grpId="0" animBg="1"/>
      <p:bldP spid="103" grpId="0" animBg="1"/>
      <p:bldP spid="107" grpId="0" animBg="1"/>
      <p:bldP spid="10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yp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54"/>
            <a:ext cx="9144000" cy="6835246"/>
          </a:xfrm>
          <a:prstGeom prst="rect">
            <a:avLst/>
          </a:prstGeom>
        </p:spPr>
      </p:pic>
      <p:pic>
        <p:nvPicPr>
          <p:cNvPr id="5" name="Рисунок 4" descr="b0845856682368f8ffd09bbb570ba8332e8ada1185988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700808"/>
            <a:ext cx="6220609" cy="406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08912" cy="3168352"/>
          </a:xfrm>
        </p:spPr>
        <p:txBody>
          <a:bodyPr/>
          <a:lstStyle/>
          <a:p>
            <a:pPr algn="l"/>
            <a:r>
              <a:rPr lang="ru-RU" sz="1200" u="sng" dirty="0" smtClean="0">
                <a:hlinkClick r:id="rId2"/>
              </a:rPr>
              <a:t>http://bestanimationgif.com/images/2468858.gif</a:t>
            </a:r>
            <a:r>
              <a:rPr lang="ru-RU" sz="1200" u="sng" dirty="0" smtClean="0"/>
              <a:t> -  мальчик и компьютер</a:t>
            </a:r>
          </a:p>
          <a:p>
            <a:pPr algn="l"/>
            <a:r>
              <a:rPr lang="ru-RU" sz="1200" u="sng" dirty="0" smtClean="0">
                <a:hlinkClick r:id="rId3"/>
              </a:rPr>
              <a:t>http://mobilewallpapers.narod.ru/abstract/images/hyper.gif</a:t>
            </a:r>
            <a:r>
              <a:rPr lang="ru-RU" sz="1200" u="sng" dirty="0" smtClean="0"/>
              <a:t>  -  салют</a:t>
            </a:r>
          </a:p>
          <a:p>
            <a:pPr algn="l"/>
            <a:r>
              <a:rPr lang="ru-RU" sz="1200" u="sng" dirty="0" smtClean="0">
                <a:hlinkClick r:id="rId4"/>
              </a:rPr>
              <a:t>http://pamelasanford.typepad.com/.a/6a0133f45b4586970b0148c72051e9970c-800wi</a:t>
            </a:r>
            <a:r>
              <a:rPr lang="ru-RU" sz="1200" u="sng" dirty="0" smtClean="0"/>
              <a:t> -  девочка с книгой</a:t>
            </a:r>
          </a:p>
          <a:p>
            <a:pPr algn="l"/>
            <a:r>
              <a:rPr lang="ru-RU" sz="1200" u="sng" dirty="0" smtClean="0">
                <a:hlinkClick r:id="rId5"/>
              </a:rPr>
              <a:t>http://s1.e-monsite.com/2009/09/09/15350642lili-gif.gif</a:t>
            </a:r>
            <a:r>
              <a:rPr lang="ru-RU" sz="1200" u="sng" dirty="0" smtClean="0"/>
              <a:t> -  девочка</a:t>
            </a:r>
          </a:p>
          <a:p>
            <a:pPr algn="l"/>
            <a:r>
              <a:rPr lang="ru-RU" sz="1200" u="sng" dirty="0" smtClean="0">
                <a:hlinkClick r:id="rId6"/>
              </a:rPr>
              <a:t>http://img1.liveinternet.ru/images/attach/b/3/30/174/30174871_girl_using_computer_ha.gif</a:t>
            </a:r>
            <a:r>
              <a:rPr lang="ru-RU" sz="1200" u="sng" dirty="0" smtClean="0"/>
              <a:t> -  девочка за компьютером</a:t>
            </a:r>
          </a:p>
          <a:p>
            <a:pPr algn="l"/>
            <a:r>
              <a:rPr lang="ru-RU" sz="1200" u="sng" dirty="0" smtClean="0">
                <a:hlinkClick r:id="rId7"/>
              </a:rPr>
              <a:t>http://img75.imageshack.us/img75/7369/nothing0ov.gif</a:t>
            </a:r>
            <a:r>
              <a:rPr lang="ru-RU" sz="1200" u="sng" dirty="0" smtClean="0"/>
              <a:t> -  мальчик и компьтер2</a:t>
            </a:r>
          </a:p>
          <a:p>
            <a:pPr algn="l"/>
            <a:r>
              <a:rPr lang="ru-RU" sz="1200" u="sng" dirty="0" smtClean="0">
                <a:hlinkClick r:id="rId8"/>
              </a:rPr>
              <a:t>http://www.mms.mts.ru/datas1/000/004/573/4573890_thumb.gif</a:t>
            </a:r>
            <a:r>
              <a:rPr lang="ru-RU" sz="1200" u="sng" dirty="0" smtClean="0"/>
              <a:t> - пёс</a:t>
            </a:r>
          </a:p>
          <a:p>
            <a:pPr algn="l"/>
            <a:r>
              <a:rPr lang="ru-RU" sz="1200" u="sng" dirty="0" smtClean="0">
                <a:hlinkClick r:id="rId9"/>
              </a:rPr>
              <a:t>http://images.zaazu.com/img/sad-animated-animation-boy-smiley-emoticon-000346-large.gif</a:t>
            </a:r>
            <a:r>
              <a:rPr lang="ru-RU" sz="1200" u="sng" dirty="0" smtClean="0"/>
              <a:t> - смайлик</a:t>
            </a:r>
          </a:p>
          <a:p>
            <a:pPr algn="l"/>
            <a:r>
              <a:rPr lang="ru-RU" sz="1200" u="sng" dirty="0" smtClean="0">
                <a:hlinkClick r:id="rId10"/>
              </a:rPr>
              <a:t>http://f10.ifotki.info/org/b0845856682368f8ffd09bbb570ba8332e8ada118598848.gif</a:t>
            </a:r>
            <a:r>
              <a:rPr lang="ru-RU" sz="1200" u="sng" dirty="0" smtClean="0"/>
              <a:t> - здорово</a:t>
            </a:r>
          </a:p>
          <a:p>
            <a:pPr algn="l"/>
            <a:r>
              <a:rPr lang="ru-RU" sz="1200" u="sng" dirty="0" smtClean="0">
                <a:hlinkClick r:id="rId11"/>
              </a:rPr>
              <a:t>http://www.proshkolu.ru/content/media/pic/std/3000000/2347000/2346744-d275d07f71de87e2.gif</a:t>
            </a:r>
            <a:r>
              <a:rPr lang="ru-RU" sz="1200" u="sng" dirty="0" smtClean="0"/>
              <a:t> - сова</a:t>
            </a:r>
          </a:p>
          <a:p>
            <a:pPr algn="l"/>
            <a:r>
              <a:rPr lang="ru-RU" sz="1200" u="sng" dirty="0" smtClean="0">
                <a:hlinkClick r:id="rId12"/>
              </a:rPr>
              <a:t>http://images.kulinerkita.multiply.com/image/1/photos/upload/300x300/RxHDMwoKCmgAAEqcCjQ1/Hound%20dog.gif?et=GhqkYQHvNQyYhVdt0LO2Bw</a:t>
            </a:r>
            <a:r>
              <a:rPr lang="ru-RU" sz="1200" u="sng" dirty="0" smtClean="0"/>
              <a:t> – прыгающая собака</a:t>
            </a:r>
          </a:p>
          <a:p>
            <a:pPr algn="l"/>
            <a:r>
              <a:rPr lang="ru-RU" sz="1200" u="sng" dirty="0" smtClean="0">
                <a:hlinkClick r:id="rId13"/>
              </a:rPr>
              <a:t>http://www.wsfcs.k12.nc.us/cms/lib/NC01001395/Centricity/Domain/2178/school28.gif</a:t>
            </a:r>
            <a:r>
              <a:rPr lang="ru-RU" sz="1200" u="sng" dirty="0" smtClean="0"/>
              <a:t> - мужчина</a:t>
            </a:r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u="sng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u="sng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4" name="Рисунок 3" descr="Hound dog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44208" y="4221088"/>
            <a:ext cx="3240360" cy="2469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Текст</Template>
  <TotalTime>367</TotalTime>
  <Words>273</Words>
  <Application>Microsoft Office PowerPoint</Application>
  <PresentationFormat>Экран (4:3)</PresentationFormat>
  <Paragraphs>125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Текст</vt:lpstr>
      <vt:lpstr>Имя прилагательное</vt:lpstr>
      <vt:lpstr>Слайд 2</vt:lpstr>
      <vt:lpstr>Слайд 3</vt:lpstr>
      <vt:lpstr>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LEBEDEVI</dc:creator>
  <cp:lastModifiedBy>Lebedevi</cp:lastModifiedBy>
  <cp:revision>40</cp:revision>
  <dcterms:created xsi:type="dcterms:W3CDTF">2000-07-12T05:10:14Z</dcterms:created>
  <dcterms:modified xsi:type="dcterms:W3CDTF">2013-10-13T16:36:24Z</dcterms:modified>
</cp:coreProperties>
</file>