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2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5E316A-150F-462A-B830-07344575D107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4A84FE-2497-4AF6-A1E8-1DD5C17A3B0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Открытый урок по теме </a:t>
            </a:r>
          </a:p>
          <a:p>
            <a:r>
              <a:rPr lang="ru-RU" sz="3600" dirty="0" smtClean="0"/>
              <a:t>«Звонкие и глухие согласные. Их обозначение на письме».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Стихотворение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Парные согласные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Бывают очень опасные.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Звук  нечётко слышится –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Какая буква пишется?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Но поставим рядом гласный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И согласный неопасный!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Теперь вас приглашаю на зарядку.</a:t>
            </a:r>
          </a:p>
          <a:p>
            <a:pPr>
              <a:buNone/>
            </a:pPr>
            <a:r>
              <a:rPr lang="ru-RU" dirty="0" smtClean="0"/>
              <a:t>Назвали всё мы по порядку.</a:t>
            </a:r>
          </a:p>
          <a:p>
            <a:pPr>
              <a:buNone/>
            </a:pPr>
            <a:r>
              <a:rPr lang="ru-RU" dirty="0" smtClean="0"/>
              <a:t>Мелкие шажки – раз, два, три,</a:t>
            </a:r>
          </a:p>
          <a:p>
            <a:pPr>
              <a:buNone/>
            </a:pPr>
            <a:r>
              <a:rPr lang="ru-RU" dirty="0" smtClean="0"/>
              <a:t>Лёгкие прыжки – раз, два, три.</a:t>
            </a:r>
          </a:p>
          <a:p>
            <a:pPr>
              <a:buNone/>
            </a:pPr>
            <a:r>
              <a:rPr lang="ru-RU" dirty="0" smtClean="0"/>
              <a:t>Вот и вся зарядка – раз, два, три,</a:t>
            </a:r>
          </a:p>
          <a:p>
            <a:pPr>
              <a:buNone/>
            </a:pPr>
            <a:r>
              <a:rPr lang="ru-RU" dirty="0" smtClean="0"/>
              <a:t>Мягкая посадка – раз, два, три.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264" cy="838200"/>
          </a:xfrm>
        </p:spPr>
        <p:txBody>
          <a:bodyPr/>
          <a:lstStyle/>
          <a:p>
            <a:pPr algn="ctr"/>
            <a:r>
              <a:rPr lang="ru-RU" dirty="0" smtClean="0"/>
              <a:t>«Вставьте букву»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 Натерпелись птицы и звери от зимы лиха. Что ни день – метель, что ни ночь – </a:t>
            </a:r>
            <a:r>
              <a:rPr lang="ru-RU" dirty="0" err="1" smtClean="0"/>
              <a:t>моро</a:t>
            </a:r>
            <a:r>
              <a:rPr lang="ru-RU" dirty="0" smtClean="0"/>
              <a:t>..  . Зиме конца краю не видно. Разоспался </a:t>
            </a:r>
            <a:r>
              <a:rPr lang="ru-RU" dirty="0" err="1" smtClean="0"/>
              <a:t>Медве</a:t>
            </a:r>
            <a:r>
              <a:rPr lang="ru-RU" dirty="0" smtClean="0"/>
              <a:t>..</a:t>
            </a:r>
            <a:r>
              <a:rPr lang="ru-RU" dirty="0" err="1" smtClean="0"/>
              <a:t>ь</a:t>
            </a:r>
            <a:r>
              <a:rPr lang="ru-RU" dirty="0" smtClean="0"/>
              <a:t> в берлоге.  Забыл, наверное, что пора ему на другой </a:t>
            </a:r>
            <a:r>
              <a:rPr lang="ru-RU" dirty="0" err="1" smtClean="0"/>
              <a:t>бо</a:t>
            </a:r>
            <a:r>
              <a:rPr lang="ru-RU" dirty="0" smtClean="0"/>
              <a:t>.. </a:t>
            </a:r>
            <a:r>
              <a:rPr lang="ru-RU" dirty="0" smtClean="0"/>
              <a:t>п</a:t>
            </a:r>
            <a:r>
              <a:rPr lang="ru-RU" dirty="0" smtClean="0"/>
              <a:t>еревернуться.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Есть лесная примета: как </a:t>
            </a:r>
            <a:r>
              <a:rPr lang="ru-RU" dirty="0" err="1" smtClean="0"/>
              <a:t>Медве</a:t>
            </a:r>
            <a:r>
              <a:rPr lang="ru-RU" dirty="0" smtClean="0"/>
              <a:t>..</a:t>
            </a:r>
            <a:r>
              <a:rPr lang="ru-RU" dirty="0" err="1" smtClean="0"/>
              <a:t>ь</a:t>
            </a:r>
            <a:r>
              <a:rPr lang="ru-RU" dirty="0" smtClean="0"/>
              <a:t> перевернётся на другой </a:t>
            </a:r>
            <a:r>
              <a:rPr lang="ru-RU" dirty="0" err="1" smtClean="0"/>
              <a:t>бо</a:t>
            </a:r>
            <a:r>
              <a:rPr lang="ru-RU" dirty="0" smtClean="0"/>
              <a:t>.. – так солнце повернёт на лето. Лопнуло у птиц и зверей терпение. Пошли Медведя будить: « Эй, </a:t>
            </a:r>
            <a:r>
              <a:rPr lang="ru-RU" dirty="0" err="1" smtClean="0"/>
              <a:t>Медве</a:t>
            </a:r>
            <a:r>
              <a:rPr lang="ru-RU" dirty="0" smtClean="0"/>
              <a:t>..</a:t>
            </a:r>
            <a:r>
              <a:rPr lang="ru-RU" dirty="0" err="1" smtClean="0"/>
              <a:t>ь</a:t>
            </a:r>
            <a:r>
              <a:rPr lang="ru-RU" dirty="0" smtClean="0"/>
              <a:t>, пора! Зима всем надоела!..»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</TotalTime>
  <Words>192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Слайд 1</vt:lpstr>
      <vt:lpstr>Стихотворение </vt:lpstr>
      <vt:lpstr>Физкультминутка</vt:lpstr>
      <vt:lpstr>«Вставьте букву»</vt:lpstr>
    </vt:vector>
  </TitlesOfParts>
  <Company>Волхонщинский филиал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3</cp:revision>
  <dcterms:created xsi:type="dcterms:W3CDTF">2013-02-02T09:01:33Z</dcterms:created>
  <dcterms:modified xsi:type="dcterms:W3CDTF">2013-02-02T09:25:47Z</dcterms:modified>
</cp:coreProperties>
</file>