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4" r:id="rId7"/>
    <p:sldId id="259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D:\РАБОТА\Фон для презентации\16396227_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824"/>
            <a:ext cx="9144000" cy="685887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ПРИДАТОЧНЫЕ ПРИЧИНЫ И УСЛОВИЯ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Урок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9 класс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D:\РАБОТА\Фон для презентации\16396227_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824"/>
            <a:ext cx="9144000" cy="685887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А4. Укажите ошибочное суждение</a:t>
            </a:r>
          </a:p>
          <a:p>
            <a:pPr marL="514350" lvl="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слове СЪЕМ четыре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звука.</a:t>
            </a:r>
          </a:p>
          <a:p>
            <a:pPr marL="514350" lvl="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слове ХОЛОДНЫЙ все согласные звуки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твердые.</a:t>
            </a:r>
          </a:p>
          <a:p>
            <a:pPr marL="514350" lvl="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слове ОТДАЁТ второй согласный звук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звонкий.</a:t>
            </a:r>
          </a:p>
          <a:p>
            <a:pPr marL="514350" lvl="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слове ШЕВЕЛЬНУТЬСЯ буквы ТЬС обозначают звук «Ц».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D:\РАБОТА\Фон для презентации\16396227_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824"/>
            <a:ext cx="9144000" cy="685887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2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А5. Укажите слово с чередующейся гласной в корне слова.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Сумерки                    3. Стряхнуть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Выросла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4. Затевать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А6. В каком слове правописание приставки определяется ее значением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«неполное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действие»?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Прилегла                    3. Предложит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Перебрасывать          4. Признает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D:\РАБОТА\Фон для презентации\16396227_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824"/>
            <a:ext cx="9144000" cy="685887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А7. Написание какого слова определяется правилом: «В прилагательных, образованных с помощью суффикса –Н- от существительных, основа которых оканчивается на –Н-, пишется –НН-«?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Бесформенный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Блинный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Отчаянный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Оторванный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D:\РАБОТА\Фон для презентации\16396227_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824"/>
            <a:ext cx="9144000" cy="685887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Придаточное причины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Почему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? Отчего?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Picture 2" descr="http://school.xvatit.com/images/8/84/Rus9_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924944"/>
            <a:ext cx="6229230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D:\РАБОТА\Фон для презентации\16396227_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824"/>
            <a:ext cx="9144000" cy="685887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 вот я завидую этим колоскам,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потому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дни, недели, месяцы они стоят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над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морем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немыми свидетелями жизни.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Яблони пропали,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оттого что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мыши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объели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всю кору кругом.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Лесу истощение не грозит,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ибо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он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есть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источник постоянно возобновляющийся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D:\РАБОТА\Фон для презентации\16396227_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824"/>
            <a:ext cx="9144000" cy="685887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Придаточное условия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каком условии?</a:t>
            </a:r>
          </a:p>
          <a:p>
            <a:endParaRPr lang="ru-RU" dirty="0"/>
          </a:p>
        </p:txBody>
      </p:sp>
      <p:pic>
        <p:nvPicPr>
          <p:cNvPr id="6" name="Picture 4" descr="http://school.xvatit.com/images/6/6b/Rus9_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780928"/>
            <a:ext cx="5904655" cy="1368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D:\РАБОТА\Фон для презентации\16396227_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70"/>
            <a:ext cx="9144000" cy="685887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3528" y="332656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Ехать по дороге, пересеченной причудливыми сверкающими сугробами, трудно и было бы невозможно,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если бы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 женщины-крестьянки, быстро орудующие лопатами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Раз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начался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морозобой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 лесу, это значит уже градусов под сорок.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230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ПРИДАТОЧНЫЕ ПРИЧИНЫ И УСЛОВИЯ</vt:lpstr>
      <vt:lpstr>Слайд 2</vt:lpstr>
      <vt:lpstr>Слайд 3</vt:lpstr>
      <vt:lpstr>Слайд 4</vt:lpstr>
      <vt:lpstr>Придаточное причины </vt:lpstr>
      <vt:lpstr>Слайд 6</vt:lpstr>
      <vt:lpstr>Придаточное условия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РЫЖИК</dc:creator>
  <cp:lastModifiedBy>РЫЖИК</cp:lastModifiedBy>
  <cp:revision>10</cp:revision>
  <dcterms:created xsi:type="dcterms:W3CDTF">2013-01-20T16:38:44Z</dcterms:created>
  <dcterms:modified xsi:type="dcterms:W3CDTF">2013-01-20T16:57:05Z</dcterms:modified>
</cp:coreProperties>
</file>