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5"/>
  </p:notesMasterIdLst>
  <p:sldIdLst>
    <p:sldId id="265" r:id="rId2"/>
    <p:sldId id="26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71" r:id="rId11"/>
    <p:sldId id="264" r:id="rId12"/>
    <p:sldId id="272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ВЕТА" initials="С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5" autoAdjust="0"/>
  </p:normalViewPr>
  <p:slideViewPr>
    <p:cSldViewPr>
      <p:cViewPr varScale="1">
        <p:scale>
          <a:sx n="100" d="100"/>
          <a:sy n="100" d="100"/>
        </p:scale>
        <p:origin x="-2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38EFB-086E-4E3B-9A1D-01626654C435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746B3-294E-4F8B-BF59-BF1A15E8FBE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746B3-294E-4F8B-BF59-BF1A15E8FBE0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746B3-294E-4F8B-BF59-BF1A15E8FBE0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746B3-294E-4F8B-BF59-BF1A15E8FBE0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746B3-294E-4F8B-BF59-BF1A15E8FBE0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C0899-2614-4803-B67E-B23D7C674452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B56AA-0031-4A96-9FAB-25E4F33978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C0899-2614-4803-B67E-B23D7C674452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B56AA-0031-4A96-9FAB-25E4F33978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C0899-2614-4803-B67E-B23D7C674452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B56AA-0031-4A96-9FAB-25E4F33978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C0899-2614-4803-B67E-B23D7C674452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B56AA-0031-4A96-9FAB-25E4F33978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C0899-2614-4803-B67E-B23D7C674452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B56AA-0031-4A96-9FAB-25E4F33978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C0899-2614-4803-B67E-B23D7C674452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B56AA-0031-4A96-9FAB-25E4F33978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C0899-2614-4803-B67E-B23D7C674452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B56AA-0031-4A96-9FAB-25E4F33978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C0899-2614-4803-B67E-B23D7C674452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B56AA-0031-4A96-9FAB-25E4F33978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C0899-2614-4803-B67E-B23D7C674452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B56AA-0031-4A96-9FAB-25E4F33978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C0899-2614-4803-B67E-B23D7C674452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B56AA-0031-4A96-9FAB-25E4F33978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C0899-2614-4803-B67E-B23D7C674452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B56AA-0031-4A96-9FAB-25E4F33978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0C0899-2614-4803-B67E-B23D7C674452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20B56AA-0031-4A96-9FAB-25E4F33978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ВЕТА\Desktop\уроки к аттестации\Минин и Пожарский слайды\04112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764705"/>
            <a:ext cx="5184576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Все мы правила учили,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 тире мы не забыли!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Раз, два, три, четыре, пять.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Будем грамотно писать.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Мы писали и читали,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немного мы устали.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Книжки в стороны отложим,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Организму мы поможем: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 – направо, два – налево…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Отдыхаем мы умело!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СВЕТА\Desktop\уроки к аттестации\Минин и Пожарский слайды\bazil-moscow06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1" y="404664"/>
            <a:ext cx="7488833" cy="5604073"/>
          </a:xfrm>
          <a:prstGeom prst="rect">
            <a:avLst/>
          </a:prstGeom>
          <a:noFill/>
        </p:spPr>
      </p:pic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 flipV="1">
            <a:off x="5848350" y="7100888"/>
            <a:ext cx="3295650" cy="73025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43608" y="1700808"/>
            <a:ext cx="6264696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Архитектура- тоже летопись мира, она говорит тогда, когда уже молчат и песни, и предания и когда уже ничто не говорит о погибшем народе.</a:t>
            </a:r>
            <a:br>
              <a:rPr lang="ru-RU" dirty="0" smtClean="0"/>
            </a:br>
            <a:r>
              <a:rPr lang="ru-RU" dirty="0" smtClean="0"/>
              <a:t>Н.В. Гоголь.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40568" y="-373532"/>
            <a:ext cx="10009112" cy="7307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764704"/>
            <a:ext cx="43924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4 ноября – это день единства всех российских народов;</a:t>
            </a:r>
          </a:p>
          <a:p>
            <a:pPr algn="ctr"/>
            <a:r>
              <a:rPr lang="ru-RU" sz="2400" dirty="0" smtClean="0"/>
              <a:t>4 ноября – это день спасения России от самой большой опасности, которая когда-либо ей грозила;</a:t>
            </a:r>
          </a:p>
          <a:p>
            <a:pPr algn="ctr"/>
            <a:r>
              <a:rPr lang="ru-RU" sz="2400" dirty="0" smtClean="0"/>
              <a:t>4 ноября – это возрожденный праздник со своей историей; </a:t>
            </a:r>
            <a:br>
              <a:rPr lang="ru-RU" sz="2400" dirty="0" smtClean="0"/>
            </a:br>
            <a:r>
              <a:rPr lang="ru-RU" sz="2400" dirty="0" smtClean="0"/>
              <a:t>4 ноября – это день памяти Казанской иконы Божией Матери.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СВЕТА\Desktop\уроки к аттестации\Минин и Пожарский слайды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6" y="980728"/>
            <a:ext cx="6048671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ВЕТА\Desktop\уроки к аттестации\Минин и Пожарский слайды\0021-021-Pamjatnik-Mininu-i-Pozharskomu-v-Mosk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СВЕТА\Desktop\уроки к аттестации\Минин и Пожарский слайды\200_6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1" y="857250"/>
            <a:ext cx="51435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СВЕТА\Desktop\уроки к аттестации\Минин и Пожарский слайды\36199_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1" y="1196753"/>
            <a:ext cx="8572500" cy="44644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СВЕТА\Desktop\уроки к аттестации\Минин и Пожарский слайды\1351764771barelef-4-noyabr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7"/>
            <a:ext cx="8568952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СВЕТА\Desktop\уроки к аттестации\Минин и Пожарский слайды\36199_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1" y="1268761"/>
            <a:ext cx="8572500" cy="4176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СВЕТА\Desktop\уроки к аттестации\Минин и Пожарский слайды\40951305_minin_i_poz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908721"/>
            <a:ext cx="6291064" cy="45681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102</TotalTime>
  <Words>39</Words>
  <Application>Microsoft Office PowerPoint</Application>
  <PresentationFormat>Экран (4:3)</PresentationFormat>
  <Paragraphs>10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Архитектура- тоже летопись мира, она говорит тогда, когда уже молчат и песни, и предания и когда уже ничто не говорит о погибшем народе. Н.В. Гоголь.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СВЕТА</cp:lastModifiedBy>
  <cp:revision>20</cp:revision>
  <dcterms:created xsi:type="dcterms:W3CDTF">2013-11-09T09:13:44Z</dcterms:created>
  <dcterms:modified xsi:type="dcterms:W3CDTF">2013-11-11T15:51:48Z</dcterms:modified>
</cp:coreProperties>
</file>