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62" r:id="rId3"/>
    <p:sldId id="302" r:id="rId4"/>
    <p:sldId id="278" r:id="rId5"/>
    <p:sldId id="263" r:id="rId6"/>
    <p:sldId id="290" r:id="rId7"/>
    <p:sldId id="296" r:id="rId8"/>
    <p:sldId id="298" r:id="rId9"/>
    <p:sldId id="300" r:id="rId10"/>
    <p:sldId id="297" r:id="rId11"/>
    <p:sldId id="301" r:id="rId12"/>
    <p:sldId id="284" r:id="rId13"/>
    <p:sldId id="303" r:id="rId14"/>
    <p:sldId id="280" r:id="rId15"/>
    <p:sldId id="289" r:id="rId16"/>
    <p:sldId id="29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69" d="100"/>
          <a:sy n="69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76E0-4837-479B-B777-08AA7F38530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C21E-B3DD-4B1A-AB98-DB3BD69D7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76E0-4837-479B-B777-08AA7F38530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C21E-B3DD-4B1A-AB98-DB3BD69D7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76E0-4837-479B-B777-08AA7F38530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C21E-B3DD-4B1A-AB98-DB3BD69D7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76E0-4837-479B-B777-08AA7F38530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C21E-B3DD-4B1A-AB98-DB3BD69D7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76E0-4837-479B-B777-08AA7F38530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C21E-B3DD-4B1A-AB98-DB3BD69D7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76E0-4837-479B-B777-08AA7F38530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C21E-B3DD-4B1A-AB98-DB3BD69D7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76E0-4837-479B-B777-08AA7F38530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C21E-B3DD-4B1A-AB98-DB3BD69D7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76E0-4837-479B-B777-08AA7F38530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C21E-B3DD-4B1A-AB98-DB3BD69D7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76E0-4837-479B-B777-08AA7F38530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C21E-B3DD-4B1A-AB98-DB3BD69D7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76E0-4837-479B-B777-08AA7F38530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C21E-B3DD-4B1A-AB98-DB3BD69D7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76E0-4837-479B-B777-08AA7F38530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C21E-B3DD-4B1A-AB98-DB3BD69D7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176E0-4837-479B-B777-08AA7F38530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4C21E-B3DD-4B1A-AB98-DB3BD69D7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122\&#1056;&#1072;&#1073;&#1086;&#1095;&#1080;&#1081;%20&#1089;&#1090;&#1086;&#1083;\22%20&#1086;&#1082;&#1090;&#1103;&#1073;&#1088;&#1103;\&#1043;&#1080;&#1084;&#1085;2.w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…Верить в полный разума русский язык…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928802"/>
            <a:ext cx="5329246" cy="4197361"/>
          </a:xfrm>
        </p:spPr>
        <p:txBody>
          <a:bodyPr/>
          <a:lstStyle/>
          <a:p>
            <a:pPr marL="0" lvl="0" indent="449263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Самая большая ценность народа – его язык, язык, на котором он говорит, думает.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Думает!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Д.С.Лихачев</a:t>
            </a:r>
            <a:endParaRPr lang="ru-RU" dirty="0"/>
          </a:p>
        </p:txBody>
      </p:sp>
      <p:pic>
        <p:nvPicPr>
          <p:cNvPr id="4" name="Picture 2" descr="C:\Documents and Settings\122\Рабочий стол\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2853217" cy="3643338"/>
          </a:xfrm>
          <a:prstGeom prst="rect">
            <a:avLst/>
          </a:prstGeom>
          <a:noFill/>
        </p:spPr>
      </p:pic>
      <p:pic>
        <p:nvPicPr>
          <p:cNvPr id="5" name="Гимн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093296"/>
            <a:ext cx="520824" cy="52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22\Рабочий стол\шаблон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 по улучшению ситуации: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214422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 Обязанность государства;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 Долг каждого гражданина;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 Создан совет  по русскому языку при президенте РФ;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*Разработана  государственная программа «Русский язык»;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 2005 год -  принят Закон «О государственном  языке Российской Федерации» ;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 2007 год  был объявлен Годом русского языка.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122\Рабочий стол\шаблоны\2719496-8e3d26b161f55f3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143512"/>
            <a:ext cx="2428860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49" y="0"/>
            <a:ext cx="91498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1785926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Язык – лучший посредник для установления дружбы и согласия.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Эразм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Роттердамский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3643338" cy="868346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5725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C:\Documents and Settings\122\Рабочий стол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5016"/>
            <a:ext cx="669925" cy="5969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Резюме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043890" cy="1833067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3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мы сохраним тебя, русская речь, </a:t>
            </a:r>
          </a:p>
          <a:p>
            <a:pPr algn="ctr">
              <a:lnSpc>
                <a:spcPct val="13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Великое русское слово.</a:t>
            </a:r>
          </a:p>
          <a:p>
            <a:pPr algn="ctr">
              <a:lnSpc>
                <a:spcPct val="13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			А.А.Ахматова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122\Рабочий стол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7199" y="214290"/>
            <a:ext cx="2264074" cy="29289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340768"/>
            <a:ext cx="6048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Статус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русского языка в мире может повыситься только при условии  преодоления демографического кризиса в России, возрастания её  влияния на мировые процессы, экономического и  научно-технического прогресса в стране, введения целевых государственных программ  по пропаганде и распространению русского языка  в мире, а также по возрождению вековой языковой культуры  русского народа.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Documents and Settings\122\Рабочий стол\шаблоны\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286808" cy="47149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643050"/>
            <a:ext cx="76438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Мне больше всего удалось ... </a:t>
            </a:r>
          </a:p>
          <a:p>
            <a:r>
              <a:rPr lang="ru-RU" sz="32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Я  могу себя похвалить за… </a:t>
            </a:r>
          </a:p>
          <a:p>
            <a:r>
              <a:rPr lang="ru-RU" sz="32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Я  могу похвалить одноклассников за...</a:t>
            </a:r>
          </a:p>
          <a:p>
            <a:r>
              <a:rPr lang="ru-RU" sz="32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Меня удивило…</a:t>
            </a:r>
          </a:p>
          <a:p>
            <a:r>
              <a:rPr lang="ru-RU" sz="32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Для меня было открытием то, что ... </a:t>
            </a:r>
          </a:p>
          <a:p>
            <a:r>
              <a:rPr lang="ru-RU" sz="32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На мой взгляд, не удалось…, потому что… </a:t>
            </a:r>
          </a:p>
          <a:p>
            <a:r>
              <a:rPr lang="ru-RU" sz="32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На будущее я учту…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122\Рабочий стол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5009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143116"/>
            <a:ext cx="19288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142984"/>
            <a:ext cx="457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Некоторые лингвисты считают, что будущее за синтетическими языками. Поразмышляем об этом.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571744"/>
            <a:ext cx="56436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Используя Интернет, ответить на вопросы: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случилось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эсперанто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www.sem40.ru/politics/emigration/14943/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Что такое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глобиш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www.demoscop.ru/weekly/2006/0253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Приживётся ли в общении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рунглиш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stra.teg.ru/library/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strategics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/7/4 - 107k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122\Рабочий стол\Рисунок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57167"/>
            <a:ext cx="371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ты хочешь судьбу переспорить,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Если ты ищешь отрады цветник,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Если нуждаешься в твердой опоре,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Выучи русский язык!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твой наставник - великий, могучий,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Он переводчик, он проводник,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Если штурмуешь познания кручи,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Выучи русский язык!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Русское слово живет на страницах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Мир окрыляющих пушкинских книг.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Русское слово - свободы зарница,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Выучи русский язык!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500042"/>
            <a:ext cx="30718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Горького зоркость, бескрайность Толстого,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Пушкинской лирики чистый родник,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Блещет зеркальностью русское слово -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Выучи русский язык!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Мир разобщенных безрадостно тесен,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Спаянных мир необъятно велик.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Сын мой, работай, будь людям полезен,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Выучи русский язык!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Сабир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Абдулла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Мудрый словарь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Documents and Settings\122\Рабочий стол\шаблоны\___20130309_11578883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143668" cy="50720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3500438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/>
              <a:t>Разум -?</a:t>
            </a:r>
            <a:endParaRPr lang="ru-RU" sz="9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357166"/>
            <a:ext cx="5829312" cy="605474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Во дни сомнений, во дни тягостных 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раздумий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о судьбах моей родины, - ты один мне поддержка и опора, о великий, могучий, правдивый и свободный русский язык!.. Не будь тебя — как не впасть в отчаяние при виде всего, что совершается дома? Но нельзя верить, чтобы такой язык не был дан великому народу!</a:t>
            </a:r>
          </a:p>
          <a:p>
            <a:pPr algn="just"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				И.С.Тургенев </a:t>
            </a:r>
            <a:endParaRPr lang="ru-RU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на\Desktop\p1_turgen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111472" cy="3702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Бессмертие народа в его языке.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Ч.Айтматов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5929354" cy="4857784"/>
          </a:xfrm>
        </p:spPr>
        <p:txBody>
          <a:bodyPr>
            <a:noAutofit/>
          </a:bodyPr>
          <a:lstStyle/>
          <a:p>
            <a:pPr>
              <a:lnSpc>
                <a:spcPct val="175000"/>
              </a:lnSpc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На всей земле был один язык и одно наречие.</a:t>
            </a:r>
          </a:p>
          <a:p>
            <a:pPr>
              <a:lnSpc>
                <a:spcPct val="175000"/>
              </a:lnSpc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И сказали люди друг другу: «Построим себе город</a:t>
            </a:r>
          </a:p>
          <a:p>
            <a:pPr>
              <a:lnSpc>
                <a:spcPct val="175000"/>
              </a:lnSpc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и башню высотою до небес».</a:t>
            </a:r>
          </a:p>
          <a:p>
            <a:pPr>
              <a:lnSpc>
                <a:spcPct val="175000"/>
              </a:lnSpc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И сказал Господь: «Вот один народ и один язык у</a:t>
            </a:r>
          </a:p>
          <a:p>
            <a:pPr>
              <a:lnSpc>
                <a:spcPct val="175000"/>
              </a:lnSpc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всех, и вот что они начали делать, и не</a:t>
            </a:r>
          </a:p>
          <a:p>
            <a:pPr>
              <a:lnSpc>
                <a:spcPct val="175000"/>
              </a:lnSpc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отстанут  они от того, что задумали. Сойдём</a:t>
            </a:r>
          </a:p>
          <a:p>
            <a:pPr>
              <a:lnSpc>
                <a:spcPct val="175000"/>
              </a:lnSpc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же и смешаем язык их, так чтобы один не</a:t>
            </a:r>
          </a:p>
          <a:p>
            <a:pPr>
              <a:lnSpc>
                <a:spcPct val="175000"/>
              </a:lnSpc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понимал речи другого».</a:t>
            </a:r>
          </a:p>
          <a:p>
            <a:pPr>
              <a:lnSpc>
                <a:spcPct val="175000"/>
              </a:lnSpc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 И рассеял их Господь оттуда по всей земле…</a:t>
            </a:r>
          </a:p>
          <a:p>
            <a:pPr>
              <a:lnSpc>
                <a:spcPct val="175000"/>
              </a:lnSpc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                                    Книга Бытия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Рисунок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428736"/>
            <a:ext cx="28067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каком языке будет</a:t>
            </a:r>
          </a:p>
          <a:p>
            <a:pPr algn="ctr">
              <a:buNone/>
              <a:defRPr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говорить новый мир в будущем?</a:t>
            </a:r>
          </a:p>
          <a:p>
            <a:pPr>
              <a:buNone/>
              <a:defRPr/>
            </a:pPr>
            <a:endParaRPr lang="ru-RU" sz="1800" dirty="0" smtClean="0"/>
          </a:p>
          <a:p>
            <a:pPr algn="ctr">
              <a:buNone/>
              <a:defRPr/>
            </a:pP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Может ли русский язык стать   доминирующим мировым языком </a:t>
            </a:r>
          </a:p>
          <a:p>
            <a:pPr algn="ctr">
              <a:buNone/>
              <a:defRPr/>
            </a:pP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веке?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7" name="Picture 1" descr="C:\Documents and Settings\122\Рабочий стол\шаблоны\кон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648" y="4714884"/>
            <a:ext cx="2735352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22\Рабочий стол\шаблоны\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571480"/>
            <a:ext cx="807249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	Мир в будущем станет говорить на языке той страны, которая первой опишет новую реальность, уложит её в определённые смыслы и программы действия, на языке той страны, которая будет этой реальностью управлять.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А.Столяров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122\Рабочий стол\шаблон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285728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Подумаем!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357298"/>
            <a:ext cx="6929486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* Статус русского языка в сопоставлении с другими мировыми языками</a:t>
            </a:r>
          </a:p>
          <a:p>
            <a:pPr algn="just">
              <a:lnSpc>
                <a:spcPct val="90000"/>
              </a:lnSpc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* Потенциал русского языка как возможного средства международных коммуникаций </a:t>
            </a:r>
          </a:p>
          <a:p>
            <a:pPr algn="just">
              <a:lnSpc>
                <a:spcPct val="90000"/>
              </a:lnSpc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* Использование русского языка в именовании процессов, предметов и явлений быстро  развивающегося современного мира</a:t>
            </a:r>
          </a:p>
          <a:p>
            <a:pPr algn="just">
              <a:lnSpc>
                <a:spcPct val="90000"/>
              </a:lnSpc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* Рейтинг русского языка в современном мире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428605"/>
            <a:ext cx="7543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Наши гипотезы: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85860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Русский язык широко распространён в мире, он обладает достаточным внутренним потенциалом и может стать доминирующим мировым языком в обозримом будущем.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 Русский язык переживает кризис, теряет свои позиции в мире, он не  может стать доминирующим мировым  языком в обозримом будущем.</a:t>
            </a:r>
          </a:p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Английский язык на современном этапе является глобальным, он  и останется  доминирующим мировым языком в обозримом будущем.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49" y="0"/>
            <a:ext cx="91498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71480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Язык  есть исповедь народа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785926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2.Образный, точный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Обучает, развивает, обобщает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“Сила речи состоит в умении выразить многое в немногих словах”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5.Творчество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516</Words>
  <Application>Microsoft Office PowerPoint</Application>
  <PresentationFormat>Экран (4:3)</PresentationFormat>
  <Paragraphs>106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…Верить в полный разума русский язык…</vt:lpstr>
      <vt:lpstr>Мудрый словарь</vt:lpstr>
      <vt:lpstr>Слайд 3</vt:lpstr>
      <vt:lpstr>Бессмертие народа в его языке.     Ч.Айтматов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Выводы</vt:lpstr>
      <vt:lpstr>Резюме</vt:lpstr>
      <vt:lpstr>Памятка</vt:lpstr>
      <vt:lpstr>Слайд 15</vt:lpstr>
      <vt:lpstr>Слайд 16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Prepodovatel</dc:creator>
  <cp:lastModifiedBy>Prepodovatel</cp:lastModifiedBy>
  <cp:revision>159</cp:revision>
  <dcterms:created xsi:type="dcterms:W3CDTF">2013-10-10T09:19:30Z</dcterms:created>
  <dcterms:modified xsi:type="dcterms:W3CDTF">2013-11-13T00:26:41Z</dcterms:modified>
</cp:coreProperties>
</file>