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56" r:id="rId3"/>
    <p:sldId id="257" r:id="rId4"/>
    <p:sldId id="258" r:id="rId5"/>
    <p:sldId id="259" r:id="rId6"/>
    <p:sldId id="261" r:id="rId7"/>
    <p:sldId id="263" r:id="rId8"/>
    <p:sldId id="260" r:id="rId9"/>
    <p:sldId id="262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08" y="-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933057"/>
            <a:ext cx="8458200" cy="2142730"/>
          </a:xfrm>
        </p:spPr>
        <p:txBody>
          <a:bodyPr>
            <a:normAutofit/>
          </a:bodyPr>
          <a:lstStyle/>
          <a:p>
            <a:r>
              <a:rPr lang="ru-RU" dirty="0" smtClean="0"/>
              <a:t> Подготовила  учитель начальных классов И.А. Жигурова</a:t>
            </a:r>
            <a:br>
              <a:rPr lang="ru-RU" dirty="0" smtClean="0"/>
            </a:br>
            <a:r>
              <a:rPr lang="ru-RU" dirty="0" smtClean="0"/>
              <a:t>МБОУ СОШ № 45 г. Сургута.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196752"/>
            <a:ext cx="8458200" cy="1584176"/>
          </a:xfrm>
        </p:spPr>
        <p:txBody>
          <a:bodyPr>
            <a:noAutofit/>
          </a:bodyPr>
          <a:lstStyle/>
          <a:p>
            <a:r>
              <a:rPr lang="ru-RU" sz="4400" dirty="0" smtClean="0"/>
              <a:t>Урок технологии в 4 классе </a:t>
            </a:r>
          </a:p>
          <a:p>
            <a:r>
              <a:rPr lang="ru-RU" sz="4400" dirty="0" smtClean="0"/>
              <a:t>«Работа с картоном и бумагой.</a:t>
            </a:r>
          </a:p>
          <a:p>
            <a:r>
              <a:rPr lang="ru-RU" sz="4400" dirty="0" smtClean="0"/>
              <a:t>Изделие «Торт»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5753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362075"/>
          </a:xfrm>
        </p:spPr>
        <p:txBody>
          <a:bodyPr/>
          <a:lstStyle/>
          <a:p>
            <a:r>
              <a:rPr lang="ru-RU" dirty="0" smtClean="0"/>
              <a:t>          Кусочек         торта</a:t>
            </a:r>
            <a:endParaRPr lang="ru-RU" dirty="0"/>
          </a:p>
        </p:txBody>
      </p:sp>
      <p:pic>
        <p:nvPicPr>
          <p:cNvPr id="8194" name="Picture 2" descr="http://stranamasterov.ru/img4/i2012/05/28/pozhelaniya_3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92088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8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Собрать все кусочки вместе</a:t>
            </a:r>
            <a:endParaRPr lang="ru-RU" dirty="0"/>
          </a:p>
        </p:txBody>
      </p:sp>
      <p:pic>
        <p:nvPicPr>
          <p:cNvPr id="3" name="Picture 2" descr="http://cs33.babysfera.ru/7/8/a/d/12400245.36056690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256584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8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204864"/>
            <a:ext cx="6646512" cy="3187824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/>
              <a:t>Спасибо за урок!!!!!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8283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>На </a:t>
            </a:r>
            <a:r>
              <a:rPr lang="ru-RU" b="1" i="1" dirty="0"/>
              <a:t>торжестве, он  самый главный</a:t>
            </a:r>
            <a:br>
              <a:rPr lang="ru-RU" b="1" i="1" dirty="0"/>
            </a:br>
            <a:r>
              <a:rPr lang="ru-RU" b="1" i="1" dirty="0"/>
              <a:t>Его всегда к десерту  подают</a:t>
            </a:r>
            <a:br>
              <a:rPr lang="ru-RU" b="1" i="1" dirty="0"/>
            </a:br>
            <a:r>
              <a:rPr lang="ru-RU" b="1" i="1" dirty="0"/>
              <a:t>В нем много крема, очень сладкий</a:t>
            </a:r>
            <a:br>
              <a:rPr lang="ru-RU" b="1" i="1" dirty="0"/>
            </a:br>
            <a:r>
              <a:rPr lang="ru-RU" b="1" i="1" dirty="0"/>
              <a:t>Разрежут и  гостям всем раздают. </a:t>
            </a:r>
            <a:br>
              <a:rPr lang="ru-RU" b="1" i="1" dirty="0"/>
            </a:b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pic>
        <p:nvPicPr>
          <p:cNvPr id="5" name="Picture 8" descr="http://photo3.ask.fm/860/620/525/-349996992-1sj6ekr-6ln1eoeoaeecc6k/preview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89040"/>
            <a:ext cx="331236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68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Торты для девочек.</a:t>
            </a:r>
            <a:endParaRPr lang="ru-RU" dirty="0"/>
          </a:p>
        </p:txBody>
      </p:sp>
      <p:pic>
        <p:nvPicPr>
          <p:cNvPr id="1026" name="Picture 2" descr="http://okartinkah.ru/img/kartinki-tortov-na-den-rozhdeniya-dlya-devochek-505/kartinki-tortov-na-den-rozhdeniya-dlya-devochek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49" y="1376596"/>
            <a:ext cx="333259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47.radikal.ru/i118/1210/9e/c79a753417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504" y="1380788"/>
            <a:ext cx="332234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ort74.umi.ru/images/cms/data/devochkam/002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93" y="4117460"/>
            <a:ext cx="335405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oombob.ru/img/picture/Oct/01/21e95724b325a05ffd2fee49f6991a56/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505" y="4202538"/>
            <a:ext cx="3322340" cy="234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super-tort.ru/main/child/d105b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76596"/>
            <a:ext cx="4227015" cy="528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29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Торты для мальчиков</a:t>
            </a:r>
            <a:endParaRPr lang="ru-RU" dirty="0"/>
          </a:p>
        </p:txBody>
      </p:sp>
      <p:pic>
        <p:nvPicPr>
          <p:cNvPr id="2050" name="Picture 2" descr="http://cs621627.vk.me/v621627810/212f0/ghWSp3XMr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333736" cy="306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ushay.biz/uploads/taginator/Jul-2015/ukrashenie-torta-na-den-rozhdenie-malchik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7"/>
            <a:ext cx="4114428" cy="30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rua.co.il/Uploaded/BusinessMorePics/irua_coo-kiss_130211281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26164"/>
            <a:ext cx="4109847" cy="492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048.radikal.ru/1103/46/7d88007bf27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56" y="1412776"/>
            <a:ext cx="4019500" cy="49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rayface.net/wp-content/uploads/2014/04/minion-birthday-cak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30" y="263435"/>
            <a:ext cx="8769052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02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7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Ярусные торты</a:t>
            </a:r>
            <a:endParaRPr lang="ru-RU" dirty="0"/>
          </a:p>
        </p:txBody>
      </p:sp>
      <p:pic>
        <p:nvPicPr>
          <p:cNvPr id="4100" name="Picture 4" descr="http://s51.radikal.ru/i133/1102/af/52c39ce00b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160" y="4071423"/>
            <a:ext cx="2556343" cy="260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yhoneysplace.com/wp-content/uploads/2013/05/482648_566136550093597_1142667438_n-4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70500"/>
            <a:ext cx="2817034" cy="240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cs623928.vk.me/v623928262/42bef/EAsO-JaaO3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1" y="4010624"/>
            <a:ext cx="2753749" cy="260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xn--80aaeb1a6abg.xn--80adxhks/_ph/5/4875913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208" y="1338704"/>
            <a:ext cx="2497605" cy="246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kapruka.com/weddings/photo_galleries/cakes/wedding%20cake%20structures%20(119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527" y="1349657"/>
            <a:ext cx="4048125" cy="532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6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Торт  из картона</a:t>
            </a:r>
            <a:endParaRPr lang="ru-RU" dirty="0"/>
          </a:p>
        </p:txBody>
      </p:sp>
      <p:pic>
        <p:nvPicPr>
          <p:cNvPr id="5122" name="Picture 2" descr="http://cs33.babysfera.ru/7/8/a/d/12400245.36056690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1971"/>
            <a:ext cx="403244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iss.inform.kz/fileman/Uploads/archive/cb527b18f9a7a67e7a935fcdc1575c426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771971"/>
            <a:ext cx="396044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5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 работы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Вырезаем из картона, по разметке  кусочек торта.</a:t>
            </a:r>
          </a:p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Четко сгибаем по линиям сгиба и проглаживаем линеечкой.</a:t>
            </a:r>
          </a:p>
          <a:p>
            <a:pPr marL="514350" indent="-514350">
              <a:buAutoNum type="arabicPeriod"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Наносим клей на части разметки и склеиваем детали.</a:t>
            </a:r>
          </a:p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Оформляем кусочек торта.</a:t>
            </a:r>
          </a:p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Составляем все кусочки вместе.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</a:t>
            </a:r>
            <a:endParaRPr lang="ru-RU" dirty="0"/>
          </a:p>
        </p:txBody>
      </p:sp>
      <p:pic>
        <p:nvPicPr>
          <p:cNvPr id="6148" name="Picture 4" descr="http://vizitki-ru.ru/img/869/shema1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67498" y="313632"/>
            <a:ext cx="5203846" cy="707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1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stroim-prazdnik.info/_pu/1/82077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6200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9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</TotalTime>
  <Words>87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Подготовила  учитель начальных классов И.А. Жигурова МБОУ СОШ № 45 г. Сургута.</vt:lpstr>
      <vt:lpstr>  На торжестве, он  самый главный Его всегда к десерту  подают В нем много крема, очень сладкий Разрежут и  гостям всем раздают.   </vt:lpstr>
      <vt:lpstr>Торты для девочек.</vt:lpstr>
      <vt:lpstr>Торты для мальчиков</vt:lpstr>
      <vt:lpstr>Ярусные торты</vt:lpstr>
      <vt:lpstr>Торт  из картона</vt:lpstr>
      <vt:lpstr>План работы   </vt:lpstr>
      <vt:lpstr>Схема</vt:lpstr>
      <vt:lpstr>Презентация PowerPoint</vt:lpstr>
      <vt:lpstr>          Кусочек         торта</vt:lpstr>
      <vt:lpstr>Собрать все кусочки вместе</vt:lpstr>
      <vt:lpstr>Спасибо за урок!!!!!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На торжестве, он  самый главный Его всегда к десерту  подают В нем много крема, очень сладкий Разрежут и  гостям всем раздают.   </dc:title>
  <dc:creator>dn</dc:creator>
  <cp:lastModifiedBy>dn</cp:lastModifiedBy>
  <cp:revision>10</cp:revision>
  <dcterms:created xsi:type="dcterms:W3CDTF">2016-01-22T14:19:21Z</dcterms:created>
  <dcterms:modified xsi:type="dcterms:W3CDTF">2016-02-24T10:41:00Z</dcterms:modified>
</cp:coreProperties>
</file>