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FA97-D9C6-49C1-90FB-B74563DEED00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BC49-C202-454A-A91A-CACE29E9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57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FA97-D9C6-49C1-90FB-B74563DEED00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BC49-C202-454A-A91A-CACE29E9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976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FA97-D9C6-49C1-90FB-B74563DEED00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BC49-C202-454A-A91A-CACE29E9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26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FA97-D9C6-49C1-90FB-B74563DEED00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BC49-C202-454A-A91A-CACE29E9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9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FA97-D9C6-49C1-90FB-B74563DEED00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BC49-C202-454A-A91A-CACE29E9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98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FA97-D9C6-49C1-90FB-B74563DEED00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BC49-C202-454A-A91A-CACE29E9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88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FA97-D9C6-49C1-90FB-B74563DEED00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BC49-C202-454A-A91A-CACE29E9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86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FA97-D9C6-49C1-90FB-B74563DEED00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BC49-C202-454A-A91A-CACE29E9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64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FA97-D9C6-49C1-90FB-B74563DEED00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BC49-C202-454A-A91A-CACE29E9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784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FA97-D9C6-49C1-90FB-B74563DEED00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BC49-C202-454A-A91A-CACE29E9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63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FA97-D9C6-49C1-90FB-B74563DEED00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BC49-C202-454A-A91A-CACE29E9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48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FA97-D9C6-49C1-90FB-B74563DEED00}" type="datetimeFigureOut">
              <a:rPr lang="ru-RU" smtClean="0"/>
              <a:pPr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FBC49-C202-454A-A91A-CACE29E96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9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500065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 самообразования: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совершенствование речемыслительной деятельности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пятиклассников.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Отчёт классного руководителя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5а класса Сычёвой И.В.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6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4214818"/>
            <a:ext cx="7472386" cy="221457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Учиться надо весело,</a:t>
            </a:r>
          </a:p>
          <a:p>
            <a:pPr algn="ctr"/>
            <a:r>
              <a:rPr lang="ru-RU" dirty="0" smtClean="0"/>
              <a:t>Учиться </a:t>
            </a:r>
            <a:r>
              <a:rPr lang="ru-RU" dirty="0"/>
              <a:t>будем весело,</a:t>
            </a:r>
          </a:p>
          <a:p>
            <a:pPr algn="ctr"/>
            <a:r>
              <a:rPr lang="ru-RU" dirty="0" smtClean="0"/>
              <a:t>Чтоб </a:t>
            </a:r>
            <a:r>
              <a:rPr lang="ru-RU" dirty="0"/>
              <a:t>хорошо учиться. </a:t>
            </a:r>
          </a:p>
          <a:p>
            <a:endParaRPr lang="ru-RU" dirty="0"/>
          </a:p>
        </p:txBody>
      </p:sp>
      <p:pic>
        <p:nvPicPr>
          <p:cNvPr id="5122" name="Picture 2" descr="D:\Тексты ЕГЭ\dora_exploradora_68u7kqi6xv4sw4wo0osk4ks8o_bc67xig3hwgk4kog4so80ssks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85728"/>
            <a:ext cx="4143404" cy="37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945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85728"/>
            <a:ext cx="8411994" cy="63848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Ребята 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затрудняются говорить ; излагать мысли последовательно как в письменной, так и в устной форме; увлечь своих сверстников какой-нибудь интересной проблемой; а также внимательно слушать, считаться с мнением других и корректно вести дискуссию. Не секрет, что в наше время даже студенты  испытывают большую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трудность 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 устном высказывании.  Это проблема  России в целом. </a:t>
            </a:r>
          </a:p>
          <a:p>
            <a:pPr marL="0" indent="0"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Следовательно, 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общение с учащимися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мои личные наблюдения, как учителя русского языка и литературы, показывают, что ребята хотели бы, чтобы мы, педагоги, уделяли больше внимания развитию их умений общаться не только в рамках учебных занятий, но и вне их. 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1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Всегда можно найти что-то интересное  в жизни  и увлекательно подать </a:t>
            </a:r>
            <a:r>
              <a:rPr lang="ru-RU" dirty="0" smtClean="0"/>
              <a:t>детям. </a:t>
            </a:r>
            <a:r>
              <a:rPr lang="ru-RU" dirty="0"/>
              <a:t>Поэтому во внеклассной работе использую игры и речевые упражнения, способствующие развитию речи.  Значение игры в учебном процессе невозможно исчерпать  и оценить только развлекательными возможностями. В том и состоит  ее феномен, что, являясь развлечением и отдыхом, она способна перерасти в обучение и творчество.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73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6" y="245597"/>
            <a:ext cx="8858280" cy="339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3786190"/>
            <a:ext cx="8501122" cy="27860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Так </a:t>
            </a:r>
            <a:r>
              <a:rPr lang="ru-RU" dirty="0"/>
              <a:t>к внеклассному мероприятию, </a:t>
            </a:r>
            <a:r>
              <a:rPr lang="ru-RU" dirty="0" smtClean="0"/>
              <a:t>посвящённому </a:t>
            </a:r>
            <a:r>
              <a:rPr lang="ru-RU" dirty="0"/>
              <a:t>первому знакомству - "Дверь в </a:t>
            </a:r>
            <a:r>
              <a:rPr lang="ru-RU" dirty="0" smtClean="0"/>
              <a:t>детство ", проводим </a:t>
            </a:r>
            <a:r>
              <a:rPr lang="ru-RU" dirty="0"/>
              <a:t>большую подготовительную работу : пишем сочинение о маме в пору детства, оформляем газету, рассказываем о фотографиях, изготовляем пригласительные, предварительно отобрав лучший текст.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96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4572008"/>
            <a:ext cx="8501122" cy="207170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Ребята учатся создавать классную газету, то есть писать в различных жанрах, редактировать материалы и общаться. Данная работа практико-ориентированная. Ребенок учится действовать в ситуации поиска, получает знания и навыки из книг, словарей, в общении с  людьми.</a:t>
            </a:r>
          </a:p>
          <a:p>
            <a:endParaRPr lang="ru-RU" dirty="0"/>
          </a:p>
        </p:txBody>
      </p:sp>
      <p:pic>
        <p:nvPicPr>
          <p:cNvPr id="4" name="Рисунок 3" descr="C:\Users\User\Desktop\iuhiu\Фото-0047м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358" y="142852"/>
            <a:ext cx="5793286" cy="4287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9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4143380"/>
            <a:ext cx="8186766" cy="248284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/>
              <a:t>"А мамины глаза всегда глядят с волнением за нами"-  весёлый капустник с чтением стихов, самостоятельно </a:t>
            </a:r>
            <a:r>
              <a:rPr lang="ru-RU" dirty="0" smtClean="0"/>
              <a:t>придуманных </a:t>
            </a:r>
            <a:r>
              <a:rPr lang="ru-RU" dirty="0"/>
              <a:t>и разыгранными сценками, с записью волшебной камеры и театрализованным представлением , презентацией о "трудовом" досуге мам с комментарием учащихся, игрой "Пойми без слов" и записью памятных пожеланий.</a:t>
            </a:r>
          </a:p>
          <a:p>
            <a:endParaRPr lang="ru-RU" dirty="0"/>
          </a:p>
        </p:txBody>
      </p:sp>
      <p:pic>
        <p:nvPicPr>
          <p:cNvPr id="4" name="Рисунок 3" descr="F:\iuhiu\миша\DSCN3840.JPG"/>
          <p:cNvPicPr/>
          <p:nvPr/>
        </p:nvPicPr>
        <p:blipFill>
          <a:blip r:embed="rId2" cstate="print"/>
          <a:srcRect t="29895"/>
          <a:stretch>
            <a:fillRect/>
          </a:stretch>
        </p:blipFill>
        <p:spPr bwMode="auto">
          <a:xfrm>
            <a:off x="928662" y="142852"/>
            <a:ext cx="6715172" cy="383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329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4214818"/>
            <a:ext cx="8715436" cy="216651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Проводя внеклассное </a:t>
            </a:r>
            <a:r>
              <a:rPr lang="ru-RU" dirty="0" smtClean="0"/>
              <a:t>мероприятие « Боритесь </a:t>
            </a:r>
            <a:r>
              <a:rPr lang="ru-RU" dirty="0"/>
              <a:t>за культуру </a:t>
            </a:r>
            <a:r>
              <a:rPr lang="ru-RU" dirty="0" smtClean="0"/>
              <a:t>речи« играем в </a:t>
            </a:r>
            <a:r>
              <a:rPr lang="ru-RU" dirty="0"/>
              <a:t>«Речевой этикет». На доске оформляется выставка вежливых слов. Каждой группе ребят даётся задание записать как можно больше слов по темам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общении часто возникают трудные ситуации, выход из которых нужно найти. Попытаемся это сделать.</a:t>
            </a:r>
          </a:p>
          <a:p>
            <a:endParaRPr lang="ru-RU" dirty="0"/>
          </a:p>
        </p:txBody>
      </p:sp>
      <p:pic>
        <p:nvPicPr>
          <p:cNvPr id="4098" name="Picture 2" descr="D:\Тексты ЕГЭ\dessinanimedesenfantsvecteur_34543721389019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19501"/>
            <a:ext cx="5857916" cy="385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744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3500438"/>
            <a:ext cx="8572560" cy="314327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 smtClean="0"/>
              <a:t>есть много возможностей научиться жить бесконфликтно. Один из этих способов – умение делать комплименты.</a:t>
            </a:r>
          </a:p>
          <a:p>
            <a:pPr marL="0" indent="0">
              <a:buNone/>
            </a:pPr>
            <a:r>
              <a:rPr lang="ru-RU" dirty="0" smtClean="0"/>
              <a:t>Проводится словарный конкурс – культурная беседа. Вызываются два человека. Нужно изложить на бумаге тему разговора. Например, мнение о каком-либо фильме. </a:t>
            </a:r>
          </a:p>
          <a:p>
            <a:pPr marL="0" indent="0">
              <a:buNone/>
            </a:pPr>
            <a:r>
              <a:rPr lang="ru-RU" dirty="0" smtClean="0"/>
              <a:t>Я хочу научить своих учеников мыслить, думать, запоминать, понимать логику развития языка, любить родной язык, любить учиться.</a:t>
            </a:r>
          </a:p>
          <a:p>
            <a:endParaRPr lang="ru-RU" dirty="0"/>
          </a:p>
        </p:txBody>
      </p:sp>
      <p:pic>
        <p:nvPicPr>
          <p:cNvPr id="3074" name="Picture 2" descr="D:\Тексты ЕГЭ\muller--children--bulletin-boards-vector_412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28604"/>
            <a:ext cx="6143668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906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5286388"/>
            <a:ext cx="8572560" cy="135732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Мы </a:t>
            </a:r>
            <a:r>
              <a:rPr lang="ru-RU" dirty="0"/>
              <a:t>за чаем не скучаем - о традициях русского чаепития с настоящим коробейником, с народными сказками, загадками, скороговорками, конкурсами, стихами, песнями, танцами.</a:t>
            </a:r>
          </a:p>
          <a:p>
            <a:endParaRPr lang="ru-RU" dirty="0"/>
          </a:p>
        </p:txBody>
      </p:sp>
      <p:pic>
        <p:nvPicPr>
          <p:cNvPr id="1026" name="Picture 2" descr="C:\Documents and Settings\Admin\Мои документы\Мои рисунки\img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6693"/>
            <a:ext cx="7429552" cy="4988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6196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441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Тема самообразования: совершенствование речемыслительной деятельности пятиклассников. Отчёт классного руководителя 5а класса Сычёвой И.В.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самообразования: совершенствование речемыслительной деятельности пятиклассников</dc:title>
  <dc:creator>User</dc:creator>
  <cp:lastModifiedBy>Admin</cp:lastModifiedBy>
  <cp:revision>7</cp:revision>
  <dcterms:created xsi:type="dcterms:W3CDTF">2014-05-27T05:33:41Z</dcterms:created>
  <dcterms:modified xsi:type="dcterms:W3CDTF">2015-07-05T08:40:01Z</dcterms:modified>
</cp:coreProperties>
</file>