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зачету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Жанры литературы</a:t>
            </a:r>
          </a:p>
          <a:p>
            <a:r>
              <a:rPr lang="ru-RU" dirty="0" smtClean="0"/>
              <a:t>2) УНТ – фольклор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Древнерусская литература</a:t>
            </a:r>
          </a:p>
          <a:p>
            <a:r>
              <a:rPr lang="ru-RU" dirty="0" smtClean="0"/>
              <a:t>4</a:t>
            </a:r>
            <a:r>
              <a:rPr lang="ru-RU" dirty="0" smtClean="0"/>
              <a:t>) Жанр басни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1) Жанры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Виды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Эпос             Лирика            Драма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Жанры</a:t>
            </a:r>
          </a:p>
          <a:p>
            <a:pPr>
              <a:buNone/>
            </a:pPr>
            <a:r>
              <a:rPr lang="ru-RU" dirty="0" smtClean="0"/>
              <a:t>Сказка                    Стихотворение   Трагедия</a:t>
            </a:r>
          </a:p>
          <a:p>
            <a:pPr>
              <a:buNone/>
            </a:pPr>
            <a:r>
              <a:rPr lang="ru-RU" dirty="0" smtClean="0"/>
              <a:t>Повесть                                            Комедия</a:t>
            </a:r>
          </a:p>
          <a:p>
            <a:pPr>
              <a:buNone/>
            </a:pPr>
            <a:r>
              <a:rPr lang="ru-RU" dirty="0" smtClean="0"/>
              <a:t>Рассказ                                            Драма</a:t>
            </a:r>
          </a:p>
          <a:p>
            <a:pPr>
              <a:buNone/>
            </a:pPr>
            <a:r>
              <a:rPr lang="ru-RU" dirty="0" smtClean="0"/>
              <a:t>Роман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31640" y="24928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23928" y="26369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84168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2) УНТ – фольклор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Жанры УНТ: сказка, пословица, поговорка, прибаутка, </a:t>
            </a:r>
            <a:r>
              <a:rPr lang="ru-RU" dirty="0" err="1" smtClean="0"/>
              <a:t>потешка.ю</a:t>
            </a:r>
            <a:r>
              <a:rPr lang="ru-RU" dirty="0" smtClean="0"/>
              <a:t> песня…</a:t>
            </a:r>
          </a:p>
          <a:p>
            <a:r>
              <a:rPr lang="ru-RU" dirty="0" smtClean="0"/>
              <a:t>2) УНТ – автор – народ</a:t>
            </a:r>
          </a:p>
          <a:p>
            <a:r>
              <a:rPr lang="ru-RU" dirty="0" smtClean="0"/>
              <a:t>3) примеры УНТ:…</a:t>
            </a:r>
          </a:p>
          <a:p>
            <a:r>
              <a:rPr lang="ru-RU" dirty="0" smtClean="0"/>
              <a:t>4) календарно-обрядовый фольклор – </a:t>
            </a:r>
          </a:p>
          <a:p>
            <a:r>
              <a:rPr lang="ru-RU" dirty="0" smtClean="0"/>
              <a:t>5) примеры произведений календарно-обрядового фольклора: </a:t>
            </a:r>
            <a:r>
              <a:rPr lang="ru-RU" dirty="0" err="1" smtClean="0"/>
              <a:t>зима,весна</a:t>
            </a:r>
            <a:r>
              <a:rPr lang="ru-RU" dirty="0" smtClean="0"/>
              <a:t>, </a:t>
            </a:r>
            <a:r>
              <a:rPr lang="ru-RU" dirty="0" err="1" smtClean="0"/>
              <a:t>лето,осень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2) Древнерусская 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основной жанр – летопись</a:t>
            </a:r>
          </a:p>
          <a:p>
            <a:r>
              <a:rPr lang="ru-RU" dirty="0" smtClean="0"/>
              <a:t>2) особенности жанра летопись:</a:t>
            </a:r>
          </a:p>
          <a:p>
            <a:r>
              <a:rPr lang="ru-RU" dirty="0" smtClean="0"/>
              <a:t>- герои</a:t>
            </a:r>
          </a:p>
          <a:p>
            <a:r>
              <a:rPr lang="ru-RU" dirty="0" smtClean="0"/>
              <a:t>- характер, интонация</a:t>
            </a:r>
          </a:p>
          <a:p>
            <a:r>
              <a:rPr lang="ru-RU" dirty="0" smtClean="0"/>
              <a:t>- хронология</a:t>
            </a:r>
          </a:p>
          <a:p>
            <a:r>
              <a:rPr lang="ru-RU" dirty="0" smtClean="0"/>
              <a:t>3) примеры древнерусской литературы, авторы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4) Жанр басни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Басня – </a:t>
            </a:r>
          </a:p>
          <a:p>
            <a:r>
              <a:rPr lang="ru-RU" dirty="0" smtClean="0"/>
              <a:t>2) Мораль – </a:t>
            </a:r>
          </a:p>
          <a:p>
            <a:r>
              <a:rPr lang="ru-RU" dirty="0" smtClean="0"/>
              <a:t>3) Аллегория – </a:t>
            </a:r>
          </a:p>
          <a:p>
            <a:r>
              <a:rPr lang="ru-RU" dirty="0" smtClean="0"/>
              <a:t>4) Авторы басен, их произведения.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Подготовиться к зачету по темам:</a:t>
            </a:r>
          </a:p>
          <a:p>
            <a:r>
              <a:rPr lang="ru-RU" dirty="0" smtClean="0"/>
              <a:t>1) УНТ, календарно-обрядовый фольклор</a:t>
            </a:r>
          </a:p>
          <a:p>
            <a:r>
              <a:rPr lang="ru-RU" dirty="0" smtClean="0"/>
              <a:t>2) Виды и жанры литературы</a:t>
            </a:r>
          </a:p>
          <a:p>
            <a:r>
              <a:rPr lang="ru-RU" dirty="0" smtClean="0"/>
              <a:t>3) Древнерусская литература</a:t>
            </a:r>
          </a:p>
          <a:p>
            <a:r>
              <a:rPr lang="ru-RU" dirty="0" smtClean="0"/>
              <a:t>4) Басня.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171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Подготовка к зачету</vt:lpstr>
      <vt:lpstr>Слайд 2</vt:lpstr>
      <vt:lpstr>1) Жанры литературы</vt:lpstr>
      <vt:lpstr>2) УНТ – фольклор</vt:lpstr>
      <vt:lpstr>2) Древнерусская литература</vt:lpstr>
      <vt:lpstr>4) Жанр басни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зачету</dc:title>
  <dc:creator>Андрей</dc:creator>
  <cp:lastModifiedBy>Андрей</cp:lastModifiedBy>
  <cp:revision>5</cp:revision>
  <dcterms:created xsi:type="dcterms:W3CDTF">2014-09-13T20:11:13Z</dcterms:created>
  <dcterms:modified xsi:type="dcterms:W3CDTF">2014-09-13T21:10:14Z</dcterms:modified>
</cp:coreProperties>
</file>