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40;&#1085;&#1076;&#1088;&#1077;&#1081;\Desktop\&#1059;&#1088;&#1086;&#1082;&#1080;-6&#1082;&#1083;&#1072;&#1089;&#1089;\&#1051;&#1080;&#1090;&#1077;&#1088;&#1072;&#1090;&#1091;&#1088;&#1072;\Napravnik-op-Dubrovskiy-Rechitativ-i-ariya-Vladimira(mp3tune.net).mp3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1680" y="533400"/>
            <a:ext cx="6780588" cy="2868168"/>
          </a:xfrm>
        </p:spPr>
        <p:txBody>
          <a:bodyPr>
            <a:normAutofit/>
          </a:bodyPr>
          <a:lstStyle/>
          <a:p>
            <a:r>
              <a:rPr lang="ru-RU" b="1" dirty="0" smtClean="0"/>
              <a:t>Владимир Дубровский – офицер, учитель, разбойник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82" name="Picture 2" descr="&amp;Scy;&amp;tcy;&amp;acy;&amp;rcy;&amp;ycy;&amp;jcy; &amp;scy;&amp;yucy;&amp;zhcy;&amp;iecy;&amp;tcy;. - &amp;scy;&amp;tcy;&amp;icy;&amp;khcy;&amp;icy; &amp;icy; &amp;pcy;&amp;rcy;&amp;ocy;&amp;zcy;&amp;acy; &amp;ncy;&amp;acy; &amp;Icy;&amp;zcy;&amp;bcy;&amp;iecy;-&amp;CHcy;&amp;icy;&amp;tcy;&amp;acy;&amp;lcy;&amp;softcy;&amp;ncy;&amp;ie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88840"/>
            <a:ext cx="3096344" cy="4172347"/>
          </a:xfrm>
          <a:prstGeom prst="rect">
            <a:avLst/>
          </a:prstGeom>
          <a:noFill/>
        </p:spPr>
      </p:pic>
      <p:pic>
        <p:nvPicPr>
          <p:cNvPr id="20484" name="Picture 4" descr="&amp;Scy;&amp;ucy;&amp;dcy;&amp;softcy;&amp;bcy;&amp;acy; &amp;Mcy;&amp;acy;&amp;shcy;&amp;icy; &amp;icy; &amp;Vcy;&amp;lcy;&amp;acy;&amp;dcy;&amp;icy;&amp;mcy;&amp;icy;&amp;rcy;&amp;acy; - &amp;Kcy;&amp;acy;&amp;rcy;&amp;tcy;&amp;icy;&amp;ncy;&amp;kcy;&amp;acy; 13711/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2852936"/>
            <a:ext cx="2952328" cy="3589016"/>
          </a:xfrm>
          <a:prstGeom prst="rect">
            <a:avLst/>
          </a:prstGeom>
          <a:noFill/>
        </p:spPr>
      </p:pic>
      <p:pic>
        <p:nvPicPr>
          <p:cNvPr id="20486" name="Picture 6" descr="&amp;Ucy;&amp;rcy;&amp;ocy;&amp;kcy; &amp;vcy; &amp;fcy;&amp;ocy;&amp;rcy;&amp;mcy;&amp;acy;&amp;tcy;&amp;iecy; &amp;Acy;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3573016"/>
            <a:ext cx="2699792" cy="29969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Подберите эпитеты к словам </a:t>
            </a:r>
            <a:r>
              <a:rPr lang="ru-RU" i="1" dirty="0" smtClean="0"/>
              <a:t>офицер, учитель и разбойник.</a:t>
            </a:r>
          </a:p>
          <a:p>
            <a:endParaRPr lang="ru-RU" i="1" dirty="0" smtClean="0"/>
          </a:p>
          <a:p>
            <a:endParaRPr lang="ru-RU" i="1" dirty="0" smtClean="0"/>
          </a:p>
          <a:p>
            <a:endParaRPr lang="ru-RU" i="1" dirty="0" smtClean="0"/>
          </a:p>
          <a:p>
            <a:r>
              <a:rPr lang="ru-RU" i="1" dirty="0" smtClean="0"/>
              <a:t>доблестный, гвардейский, необыкновенный, благородный</a:t>
            </a:r>
            <a:endParaRPr lang="ru-RU" i="1" dirty="0"/>
          </a:p>
        </p:txBody>
      </p:sp>
      <p:pic>
        <p:nvPicPr>
          <p:cNvPr id="19458" name="Picture 2" descr="&amp;Kcy;&amp;ncy;&amp;icy;&amp;gcy;&amp;acy; &quot;&amp;Dcy;&amp;ucy;&amp;bcy;&amp;rcy;&amp;ocy;&amp;vcy;&amp;scy;&amp;kcy;&amp;icy;&amp;jcy;&quot; - &amp;Acy;&amp;lcy;&amp;iecy;&amp;kcy;&amp;scy;&amp;acy;&amp;ncy;&amp;dcy;&amp;rcy; &amp;Pcy;&amp;ucy;&amp;shcy;&amp;kcy;&amp;icy;&amp;ncy;. &amp;Kcy;&amp;ucy;&amp;pcy;&amp;icy;&amp;tcy;&amp;softcy; &amp;kcy;&amp;ncy;&amp;icy;&amp;gcy;&amp;ucy;, &amp;chcy;&amp;icy;&amp;tcy;&amp;acy;&amp;tcy;&amp;softcy; &amp;rcy;&amp;iecy;&amp;tscy;&amp;iecy;&amp;ncy;&amp;zcy;&amp;icy;&amp;icy; ISBN 978-5-905424-87-8 &amp;Lcy;&amp;acy;&amp;bcy;&amp;icy;&amp;rcy;&amp;icy;&amp;ncy;&amp;t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2204864"/>
            <a:ext cx="2863155" cy="43578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Глава 6.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 сюжет романа написана опера Эдуарда Направника «Дубровский». </a:t>
            </a:r>
          </a:p>
          <a:p>
            <a:endParaRPr lang="ru-RU" dirty="0" smtClean="0"/>
          </a:p>
          <a:p>
            <a:r>
              <a:rPr lang="ru-RU" dirty="0" smtClean="0"/>
              <a:t>фрагмент оперы (С.Лемешев. Ария Дубровского).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О чем говорит эпизод спасения кошки?</a:t>
            </a:r>
            <a:endParaRPr lang="ru-RU" dirty="0"/>
          </a:p>
        </p:txBody>
      </p:sp>
      <p:pic>
        <p:nvPicPr>
          <p:cNvPr id="4" name="Napravnik-op-Dubrovskiy-Rechitativ-i-ariya-Vladimira(mp3tune.net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995936" y="3789040"/>
            <a:ext cx="576064" cy="5760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912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Глава 7.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Почему разбойники не трогали владения Троекурова?</a:t>
            </a:r>
            <a:endParaRPr lang="ru-RU" dirty="0"/>
          </a:p>
        </p:txBody>
      </p:sp>
      <p:pic>
        <p:nvPicPr>
          <p:cNvPr id="17410" name="Picture 2" descr="&amp;Kcy;&amp;tcy;&amp;ocy; &amp;pcy;&amp;rcy;&amp;ocy;&amp;tcy;&amp;ocy;&amp;tcy;&amp;icy;&amp;pcy; &amp;Dcy;&amp;ucy;&amp;bcy;&amp;rcy;&amp;ocy;&amp;vcy;&amp;scy;&amp;kcy;&amp;ocy;&amp;gcy;&amp;ocy; &amp;vcy; &amp;pcy;&amp;ocy;&amp;vcy;&amp;iecy;&amp;scy;&amp;tcy;&amp;icy; &amp;Acy;.&amp;Pcy;&amp;ucy;&amp;shcy;&amp;kcy;&amp;icy;&amp;ncy;&amp;acy;? &amp;Bcy;&amp;icy;&amp;bcy;&amp;lcy;&amp;icy;&amp;ocy;.&amp;Rcy;&amp;u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2564904"/>
            <a:ext cx="2952328" cy="36724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Маша и </a:t>
            </a:r>
            <a:r>
              <a:rPr lang="ru-RU" dirty="0" err="1" smtClean="0"/>
              <a:t>Дефорж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Расскажите,  как и почему меняется отношение Маши к французу </a:t>
            </a:r>
            <a:r>
              <a:rPr lang="ru-RU" dirty="0" err="1" smtClean="0"/>
              <a:t>Дефоржу</a:t>
            </a:r>
            <a:r>
              <a:rPr lang="ru-RU" dirty="0" smtClean="0"/>
              <a:t>?</a:t>
            </a:r>
            <a:endParaRPr lang="ru-RU" dirty="0"/>
          </a:p>
        </p:txBody>
      </p:sp>
      <p:pic>
        <p:nvPicPr>
          <p:cNvPr id="4098" name="Picture 2" descr="&amp;Icy;&amp;zcy;&amp;ocy;&amp;bcy;&amp;rcy;&amp;acy;&amp;zhcy;&amp;iecy;&amp;ncy;&amp;icy;&amp;yacy; &amp;icy;&amp;zcy; &amp;pcy;&amp;ocy;&amp;vcy;&amp;iecy;&amp;scy;&amp;tcy;&amp;icy; &amp;dcy;&amp;ucy;&amp;bcy;&amp;rcy;&amp;ocy;&amp;vcy;&amp;scy;&amp;kcy;&amp;icy;&amp;jcy; - &amp;bcy;&amp;gcy;&amp;acy;&amp;icy; &amp;kcy;&amp;ucy;&amp;rcy;&amp;scy;&amp;ycy; &amp;rcy;&amp;icy;&amp;scy;&amp;ucy;&amp;ncy;&amp;kcy;&amp;a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2636912"/>
            <a:ext cx="3096344" cy="39604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характеризует Дубровского рассказ Анны </a:t>
            </a:r>
            <a:r>
              <a:rPr lang="ru-RU" dirty="0" err="1" smtClean="0"/>
              <a:t>Савишны</a:t>
            </a:r>
            <a:r>
              <a:rPr lang="ru-RU" dirty="0" smtClean="0"/>
              <a:t> и саморазоблачение перед Спицыным?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Глава 11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Где по хронологии она должна быть?</a:t>
            </a:r>
            <a:endParaRPr lang="ru-RU" dirty="0"/>
          </a:p>
        </p:txBody>
      </p:sp>
      <p:pic>
        <p:nvPicPr>
          <p:cNvPr id="2050" name="Picture 2" descr="&amp;Ocy;&amp;tcy;&amp;vcy;&amp;iecy;&amp;tcy;&amp;ycy;@Mail.Ru: &amp;gcy;&amp;dcy;&amp;iecy; &amp;mcy;&amp;ocy;&amp;zhcy;&amp;ncy;&amp;ocy; &amp;vcy;&amp;zcy;&amp;yacy;&amp;tcy;&amp;softcy; &amp;kcy;&amp;acy;&amp;rcy;&amp;tcy;&amp;icy;&amp;ncy;&amp;ycy; &amp;kcy; &amp;pcy;&amp;rcy;&amp;ocy;&amp;icy;&amp;zcy;&amp;vcy;&amp;iecy;&amp;lcy;&amp;iecy;&amp;ncy;&amp;icy;&amp;yucy; &amp;dcy;&amp;ucy;&amp;bcy;&amp;rcy;&amp;ocy;&amp;vcy;&amp;scy;&amp;kcy;&amp;icy;&amp;j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348880"/>
            <a:ext cx="4427984" cy="3384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Дубровский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Поступок Дубровского – это уход от проблемы или выход из нее? </a:t>
            </a:r>
            <a:endParaRPr lang="ru-RU" dirty="0"/>
          </a:p>
        </p:txBody>
      </p:sp>
      <p:pic>
        <p:nvPicPr>
          <p:cNvPr id="1026" name="Picture 2" descr="&amp;Dcy;&amp;ucy;&amp;bcy;&amp;rcy;&amp;ocy;&amp;vcy;&amp;scy;&amp;kcy;&amp;icy;&amp;jcy; &amp;zhcy;&amp;icy;&amp;lcy; &amp;vcy; &amp;ZHcy;&amp;ucy;&amp;rcy;&amp;acy;&amp;vcy;&amp;lcy;&amp;icy;&amp;ncy;&amp;ocy;&amp;jcy; &amp;rcy;&amp;ocy;&amp;dcy;&amp;icy;&amp;ncy;&amp;iecy; - &amp;ZHcy;&amp;ucy;&amp;rcy;&amp;acy;&amp;vcy;&amp;lcy;&amp;icy;&amp;ncy;&amp;acy;&amp;yacy; &amp;Rcy;&amp;ocy;&amp;dcy;&amp;icy;&amp;ncy;&amp;a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3140968"/>
            <a:ext cx="3672408" cy="29523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Озаглавить гл. 11-19. </a:t>
            </a:r>
            <a:br>
              <a:rPr lang="ru-RU" dirty="0" smtClean="0"/>
            </a:br>
            <a:r>
              <a:rPr lang="ru-RU" dirty="0" smtClean="0"/>
              <a:t>Подготовить подробный пересказ понравившегося эпизода.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18</TotalTime>
  <Words>109</Words>
  <Application>Microsoft Office PowerPoint</Application>
  <PresentationFormat>Экран (4:3)</PresentationFormat>
  <Paragraphs>25</Paragraphs>
  <Slides>9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Владимир Дубровский – офицер, учитель, разбойник </vt:lpstr>
      <vt:lpstr>Слайд 2</vt:lpstr>
      <vt:lpstr>Глава 6.</vt:lpstr>
      <vt:lpstr>Глава 7.</vt:lpstr>
      <vt:lpstr>Маша и Дефорж</vt:lpstr>
      <vt:lpstr>Слайд 6</vt:lpstr>
      <vt:lpstr>Глава 11</vt:lpstr>
      <vt:lpstr>Дубровский</vt:lpstr>
      <vt:lpstr>Домашнее задание: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Владимир Дубровский – офицер, учитель, разбойник </dc:title>
  <dc:creator>Андрей</dc:creator>
  <cp:lastModifiedBy>Андрей</cp:lastModifiedBy>
  <cp:revision>5</cp:revision>
  <dcterms:created xsi:type="dcterms:W3CDTF">2014-10-20T17:36:43Z</dcterms:created>
  <dcterms:modified xsi:type="dcterms:W3CDTF">2014-10-21T05:27:53Z</dcterms:modified>
</cp:coreProperties>
</file>