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533400"/>
            <a:ext cx="5988500" cy="2868168"/>
          </a:xfrm>
        </p:spPr>
        <p:txBody>
          <a:bodyPr/>
          <a:lstStyle/>
          <a:p>
            <a:r>
              <a:rPr lang="ru-RU" dirty="0" smtClean="0"/>
              <a:t>Владимир Дубровский и Маша Троекурова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Дубровский и </a:t>
            </a:r>
            <a:r>
              <a:rPr lang="ru-RU" dirty="0" err="1" smtClean="0"/>
              <a:t>верейский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444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4564360"/>
              </a:tblGrid>
              <a:tr h="108488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Портрет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88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Поведение в доме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Троекуровых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88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Ключевые эпизоды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88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Маше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Маша отказалась бежать с Дубровским?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r>
              <a:rPr lang="ru-RU" dirty="0" smtClean="0"/>
              <a:t>Б.Кустодиев                       А.Пахомов</a:t>
            </a:r>
            <a:endParaRPr lang="ru-RU" dirty="0"/>
          </a:p>
        </p:txBody>
      </p:sp>
      <p:pic>
        <p:nvPicPr>
          <p:cNvPr id="14338" name="Picture 2" descr="http://literatura5.narod.ru/dubrovsky_kusto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4824536" cy="3618757"/>
          </a:xfrm>
          <a:prstGeom prst="rect">
            <a:avLst/>
          </a:prstGeom>
          <a:noFill/>
        </p:spPr>
      </p:pic>
      <p:pic>
        <p:nvPicPr>
          <p:cNvPr id="14340" name="Picture 4" descr="«&amp;Dcy;&amp;ucy;&amp;bcy;&amp;rcy;&amp;ocy;&amp;vcy;&amp;scy;&amp;kcy;&amp;icy;&amp;jcy;». &amp;Gcy;&amp;lcy;&amp;acy;&amp;vcy;&amp;acy; 18. &amp;Ncy;&amp;acy;&amp;pcy;&amp;acy;&amp;dcy;&amp;iecy;&amp;ncy;&amp;icy;&amp;iecy; &amp;ncy;&amp;acy; &amp;scy;&amp;vcy;&amp;acy;&amp;dcy;&amp;iecy;&amp;bcy;&amp;ncy;&amp;ycy;&amp;jcy; &amp;pcy;&amp;ocy;&amp;iecy;&amp;zcy;&amp;dcy;. &amp;KHcy;&amp;ucy;&amp;dcy;&amp;ocy;&amp;zhcy;&amp;ncy;&amp;icy;&amp;kcy; &amp;Acy;. &amp;Pcy;&amp;acy;&amp;khcy;&amp;ocy;&amp;mcy;&amp;ocy;&amp;vcy;. 19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3478857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поражения Дубровского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&amp;Acy;.&amp;Scy;.&amp;Pcy;&amp;ucy;&amp;shcy;&amp;kcy;&amp;icy;&amp;ncy;. &amp;Dcy;&amp;ucy;&amp;bcy;&amp;rcy;&amp;ocy;&amp;vcy;&amp;scy;&amp;kcy;&amp;icy;&amp;jcy;. &amp;Scy;&amp;tcy;&amp;rcy;&amp;acy;&amp;ncy;&amp;icy;&amp;tscy;&amp;acy;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96752"/>
            <a:ext cx="3672408" cy="5066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Дописать </a:t>
            </a:r>
            <a:r>
              <a:rPr lang="ru-RU" dirty="0" smtClean="0"/>
              <a:t>свой вариант финала к незаконченному роману А.С.Пушкина.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41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Владимир Дубровский и Маша Троекурова</vt:lpstr>
      <vt:lpstr>Дубровский и верейский</vt:lpstr>
      <vt:lpstr>Почему Маша отказалась бежать с Дубровским?</vt:lpstr>
      <vt:lpstr>Причины поражения Дубровского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Дубровский и Маша Троекурова</dc:title>
  <dc:creator>Андрей</dc:creator>
  <cp:lastModifiedBy>Андрей</cp:lastModifiedBy>
  <cp:revision>2</cp:revision>
  <dcterms:created xsi:type="dcterms:W3CDTF">2014-10-21T04:38:21Z</dcterms:created>
  <dcterms:modified xsi:type="dcterms:W3CDTF">2014-10-21T04:52:26Z</dcterms:modified>
</cp:coreProperties>
</file>