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716" y="1844824"/>
            <a:ext cx="419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Веселый счет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216" y="3789040"/>
            <a:ext cx="2476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Выполнила: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Воспитатель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МАДОУ ЦРР д/с № 14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Федотова О.П.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36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572000" cy="3429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5106" y="3143248"/>
            <a:ext cx="5088894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0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439" y="0"/>
            <a:ext cx="4991032" cy="3643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357562"/>
            <a:ext cx="4795302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9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61" y="207530"/>
            <a:ext cx="8826278" cy="64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56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61" y="207530"/>
            <a:ext cx="8826278" cy="64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08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61" y="207530"/>
            <a:ext cx="8826278" cy="64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14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61" y="207530"/>
            <a:ext cx="8826278" cy="64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98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61" y="207530"/>
            <a:ext cx="8826278" cy="64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27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08" y="210578"/>
            <a:ext cx="8820183" cy="64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36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</cp:lastModifiedBy>
  <cp:revision>6</cp:revision>
  <dcterms:created xsi:type="dcterms:W3CDTF">2016-02-07T17:01:35Z</dcterms:created>
  <dcterms:modified xsi:type="dcterms:W3CDTF">2016-02-14T17:56:50Z</dcterms:modified>
</cp:coreProperties>
</file>