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layout28.xml" ContentType="application/vnd.openxmlformats-officedocument.drawingml.diagramLayout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drawing7.xml" ContentType="application/vnd.ms-office.drawingml.diagramDrawing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15.xml" ContentType="application/vnd.ms-office.drawingml.diagramDrawing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drawing23.xml" ContentType="application/vnd.ms-office.drawingml.diagramDrawing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rawing5.xml" ContentType="application/vnd.ms-office.drawingml.diagramDrawing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drawing1.xml" ContentType="application/vnd.ms-office.drawingml.diagramDrawing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drawing17.xml" ContentType="application/vnd.ms-office.drawingml.diagramDrawing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13.xml" ContentType="application/vnd.ms-office.drawingml.diagramDrawing+xml"/>
  <Override PartName="/ppt/diagrams/drawing24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6.xml" ContentType="application/vnd.ms-office.drawingml.diagramDrawing+xml"/>
  <Override PartName="/ppt/diagrams/drawing20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75" r:id="rId10"/>
    <p:sldId id="264" r:id="rId11"/>
    <p:sldId id="274" r:id="rId12"/>
    <p:sldId id="265" r:id="rId13"/>
    <p:sldId id="266" r:id="rId14"/>
    <p:sldId id="267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0072" autoAdjust="0"/>
  </p:normalViewPr>
  <p:slideViewPr>
    <p:cSldViewPr>
      <p:cViewPr>
        <p:scale>
          <a:sx n="110" d="100"/>
          <a:sy n="110" d="100"/>
        </p:scale>
        <p:origin x="-216" y="15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C8B431-CCEC-467D-8140-E938C528B2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9E4800-98FA-40EB-ACB3-4D3D160AB0E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800" b="1" i="0" u="none" dirty="0" smtClean="0"/>
            <a:t>21 век –  это время командной работы. Время одиночек прошло.</a:t>
          </a:r>
          <a:endParaRPr lang="ru-RU" sz="2800" i="0" u="none" dirty="0"/>
        </a:p>
      </dgm:t>
    </dgm:pt>
    <dgm:pt modelId="{1EAB7B58-E8B8-4792-9818-A2D74835924B}" type="parTrans" cxnId="{3CD55137-9E3F-4172-BFA7-6CFABC2C68ED}">
      <dgm:prSet/>
      <dgm:spPr/>
      <dgm:t>
        <a:bodyPr/>
        <a:lstStyle/>
        <a:p>
          <a:endParaRPr lang="ru-RU"/>
        </a:p>
      </dgm:t>
    </dgm:pt>
    <dgm:pt modelId="{86255E52-F839-4746-BCAC-5EC7BC8A9BA7}" type="sibTrans" cxnId="{3CD55137-9E3F-4172-BFA7-6CFABC2C68ED}">
      <dgm:prSet/>
      <dgm:spPr/>
      <dgm:t>
        <a:bodyPr/>
        <a:lstStyle/>
        <a:p>
          <a:endParaRPr lang="ru-RU"/>
        </a:p>
      </dgm:t>
    </dgm:pt>
    <dgm:pt modelId="{32CBD4CF-0586-4928-9401-A3B19EA1E321}" type="pres">
      <dgm:prSet presAssocID="{02C8B431-CCEC-467D-8140-E938C528B2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1D1410-7D53-48AA-9E22-B28E31EEDBED}" type="pres">
      <dgm:prSet presAssocID="{E29E4800-98FA-40EB-ACB3-4D3D160AB0E9}" presName="parentText" presStyleLbl="node1" presStyleIdx="0" presStyleCnt="1" custScaleX="88217" custScaleY="118356" custLinFactNeighborX="-992" custLinFactNeighborY="3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45BD2B-A82E-4110-B2CC-FC4D2D83B0FD}" type="presOf" srcId="{02C8B431-CCEC-467D-8140-E938C528B2CD}" destId="{32CBD4CF-0586-4928-9401-A3B19EA1E321}" srcOrd="0" destOrd="0" presId="urn:microsoft.com/office/officeart/2005/8/layout/vList2"/>
    <dgm:cxn modelId="{3CD55137-9E3F-4172-BFA7-6CFABC2C68ED}" srcId="{02C8B431-CCEC-467D-8140-E938C528B2CD}" destId="{E29E4800-98FA-40EB-ACB3-4D3D160AB0E9}" srcOrd="0" destOrd="0" parTransId="{1EAB7B58-E8B8-4792-9818-A2D74835924B}" sibTransId="{86255E52-F839-4746-BCAC-5EC7BC8A9BA7}"/>
    <dgm:cxn modelId="{F504B7D8-F7D7-452E-874C-7F439BF97D43}" type="presOf" srcId="{E29E4800-98FA-40EB-ACB3-4D3D160AB0E9}" destId="{C21D1410-7D53-48AA-9E22-B28E31EEDBED}" srcOrd="0" destOrd="0" presId="urn:microsoft.com/office/officeart/2005/8/layout/vList2"/>
    <dgm:cxn modelId="{672688E0-BB31-4E82-98FC-23BF8EB61B51}" type="presParOf" srcId="{32CBD4CF-0586-4928-9401-A3B19EA1E321}" destId="{C21D1410-7D53-48AA-9E22-B28E31EEDBED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F4EC144-FB85-4E06-9668-1E267D9479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1CFB56-6B78-4383-B194-8C053D11D574}" type="pres">
      <dgm:prSet presAssocID="{8F4EC144-FB85-4E06-9668-1E267D9479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A8ED529-FBEC-444D-B03F-554EA30CD333}" type="presOf" srcId="{8F4EC144-FB85-4E06-9668-1E267D9479F8}" destId="{A81CFB56-6B78-4383-B194-8C053D11D574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F4EC144-FB85-4E06-9668-1E267D9479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1CFB56-6B78-4383-B194-8C053D11D574}" type="pres">
      <dgm:prSet presAssocID="{8F4EC144-FB85-4E06-9668-1E267D9479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B908775-C3C0-46A5-9C2C-D21934C9EC84}" type="presOf" srcId="{8F4EC144-FB85-4E06-9668-1E267D9479F8}" destId="{A81CFB56-6B78-4383-B194-8C053D11D574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28F263B-003E-4621-BCCE-4BA8D9760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3B5F4-51DF-4B8A-A915-8BAC527C271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</a:rPr>
            <a:t>  </a:t>
          </a:r>
          <a:r>
            <a:rPr lang="ru-RU" b="1" dirty="0" smtClean="0"/>
            <a:t>Общие понятия об игре в спортивную лапту</a:t>
          </a:r>
          <a:endParaRPr lang="ru-RU" b="1" dirty="0">
            <a:solidFill>
              <a:schemeClr val="tx1"/>
            </a:solidFill>
          </a:endParaRPr>
        </a:p>
      </dgm:t>
    </dgm:pt>
    <dgm:pt modelId="{F8BAAEE8-E23E-44CB-9B65-6A0051348D3D}" type="parTrans" cxnId="{23B14C86-C1D6-4598-BD6E-B770CFDCF7E4}">
      <dgm:prSet/>
      <dgm:spPr/>
      <dgm:t>
        <a:bodyPr/>
        <a:lstStyle/>
        <a:p>
          <a:endParaRPr lang="ru-RU"/>
        </a:p>
      </dgm:t>
    </dgm:pt>
    <dgm:pt modelId="{6E934A89-7380-4E8D-BB72-48E7531CA0D0}" type="sibTrans" cxnId="{23B14C86-C1D6-4598-BD6E-B770CFDCF7E4}">
      <dgm:prSet/>
      <dgm:spPr/>
      <dgm:t>
        <a:bodyPr/>
        <a:lstStyle/>
        <a:p>
          <a:endParaRPr lang="ru-RU"/>
        </a:p>
      </dgm:t>
    </dgm:pt>
    <dgm:pt modelId="{E7FF69B3-7957-42BB-B1D7-3E2EF9F261D3}" type="pres">
      <dgm:prSet presAssocID="{028F263B-003E-4621-BCCE-4BA8D9760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65EB7A-790A-4065-8459-D11DA3A2EE0C}" type="pres">
      <dgm:prSet presAssocID="{E063B5F4-51DF-4B8A-A915-8BAC527C271B}" presName="parentText" presStyleLbl="node1" presStyleIdx="0" presStyleCnt="1" custLinFactNeighborX="1031" custLinFactNeighborY="591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B14C86-C1D6-4598-BD6E-B770CFDCF7E4}" srcId="{028F263B-003E-4621-BCCE-4BA8D9760170}" destId="{E063B5F4-51DF-4B8A-A915-8BAC527C271B}" srcOrd="0" destOrd="0" parTransId="{F8BAAEE8-E23E-44CB-9B65-6A0051348D3D}" sibTransId="{6E934A89-7380-4E8D-BB72-48E7531CA0D0}"/>
    <dgm:cxn modelId="{0D9ACFD3-8533-4505-A8F0-B7A50B66741C}" type="presOf" srcId="{028F263B-003E-4621-BCCE-4BA8D9760170}" destId="{E7FF69B3-7957-42BB-B1D7-3E2EF9F261D3}" srcOrd="0" destOrd="0" presId="urn:microsoft.com/office/officeart/2005/8/layout/vList2"/>
    <dgm:cxn modelId="{432E0F5E-1BD9-44A7-B77F-E3F04700BEA8}" type="presOf" srcId="{E063B5F4-51DF-4B8A-A915-8BAC527C271B}" destId="{0065EB7A-790A-4065-8459-D11DA3A2EE0C}" srcOrd="0" destOrd="0" presId="urn:microsoft.com/office/officeart/2005/8/layout/vList2"/>
    <dgm:cxn modelId="{8C5F5AA8-2F9E-4AC3-8F0A-07EB5BF3AD4A}" type="presParOf" srcId="{E7FF69B3-7957-42BB-B1D7-3E2EF9F261D3}" destId="{0065EB7A-790A-4065-8459-D11DA3A2EE0C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28F263B-003E-4621-BCCE-4BA8D9760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3B5F4-51DF-4B8A-A915-8BAC527C271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</a:rPr>
            <a:t>Тактика  игры  </a:t>
          </a:r>
          <a:endParaRPr lang="ru-RU" b="1" dirty="0">
            <a:solidFill>
              <a:schemeClr val="tx1"/>
            </a:solidFill>
          </a:endParaRPr>
        </a:p>
      </dgm:t>
    </dgm:pt>
    <dgm:pt modelId="{F8BAAEE8-E23E-44CB-9B65-6A0051348D3D}" type="parTrans" cxnId="{23B14C86-C1D6-4598-BD6E-B770CFDCF7E4}">
      <dgm:prSet/>
      <dgm:spPr/>
      <dgm:t>
        <a:bodyPr/>
        <a:lstStyle/>
        <a:p>
          <a:endParaRPr lang="ru-RU"/>
        </a:p>
      </dgm:t>
    </dgm:pt>
    <dgm:pt modelId="{6E934A89-7380-4E8D-BB72-48E7531CA0D0}" type="sibTrans" cxnId="{23B14C86-C1D6-4598-BD6E-B770CFDCF7E4}">
      <dgm:prSet/>
      <dgm:spPr/>
      <dgm:t>
        <a:bodyPr/>
        <a:lstStyle/>
        <a:p>
          <a:endParaRPr lang="ru-RU"/>
        </a:p>
      </dgm:t>
    </dgm:pt>
    <dgm:pt modelId="{E7FF69B3-7957-42BB-B1D7-3E2EF9F261D3}" type="pres">
      <dgm:prSet presAssocID="{028F263B-003E-4621-BCCE-4BA8D9760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65EB7A-790A-4065-8459-D11DA3A2EE0C}" type="pres">
      <dgm:prSet presAssocID="{E063B5F4-51DF-4B8A-A915-8BAC527C271B}" presName="parentText" presStyleLbl="node1" presStyleIdx="0" presStyleCnt="1" custLinFactNeighborX="36502" custLinFactNeighborY="-21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B14C86-C1D6-4598-BD6E-B770CFDCF7E4}" srcId="{028F263B-003E-4621-BCCE-4BA8D9760170}" destId="{E063B5F4-51DF-4B8A-A915-8BAC527C271B}" srcOrd="0" destOrd="0" parTransId="{F8BAAEE8-E23E-44CB-9B65-6A0051348D3D}" sibTransId="{6E934A89-7380-4E8D-BB72-48E7531CA0D0}"/>
    <dgm:cxn modelId="{637FE32A-0759-41C5-906D-F332865EAEAD}" type="presOf" srcId="{E063B5F4-51DF-4B8A-A915-8BAC527C271B}" destId="{0065EB7A-790A-4065-8459-D11DA3A2EE0C}" srcOrd="0" destOrd="0" presId="urn:microsoft.com/office/officeart/2005/8/layout/vList2"/>
    <dgm:cxn modelId="{D8EE93B3-D41A-4EB9-96FC-4FA65CF8DDBC}" type="presOf" srcId="{028F263B-003E-4621-BCCE-4BA8D9760170}" destId="{E7FF69B3-7957-42BB-B1D7-3E2EF9F261D3}" srcOrd="0" destOrd="0" presId="urn:microsoft.com/office/officeart/2005/8/layout/vList2"/>
    <dgm:cxn modelId="{9669C942-AC23-41C5-8624-93D88E87D3DC}" type="presParOf" srcId="{E7FF69B3-7957-42BB-B1D7-3E2EF9F261D3}" destId="{0065EB7A-790A-4065-8459-D11DA3A2EE0C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28F263B-003E-4621-BCCE-4BA8D9760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3B5F4-51DF-4B8A-A915-8BAC527C271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400" b="1" dirty="0" smtClean="0"/>
            <a:t>Роли</a:t>
          </a:r>
          <a:endParaRPr lang="ru-RU" sz="2400" b="1" dirty="0"/>
        </a:p>
      </dgm:t>
    </dgm:pt>
    <dgm:pt modelId="{F8BAAEE8-E23E-44CB-9B65-6A0051348D3D}" type="parTrans" cxnId="{23B14C86-C1D6-4598-BD6E-B770CFDCF7E4}">
      <dgm:prSet/>
      <dgm:spPr/>
      <dgm:t>
        <a:bodyPr/>
        <a:lstStyle/>
        <a:p>
          <a:endParaRPr lang="ru-RU"/>
        </a:p>
      </dgm:t>
    </dgm:pt>
    <dgm:pt modelId="{6E934A89-7380-4E8D-BB72-48E7531CA0D0}" type="sibTrans" cxnId="{23B14C86-C1D6-4598-BD6E-B770CFDCF7E4}">
      <dgm:prSet/>
      <dgm:spPr/>
      <dgm:t>
        <a:bodyPr/>
        <a:lstStyle/>
        <a:p>
          <a:endParaRPr lang="ru-RU"/>
        </a:p>
      </dgm:t>
    </dgm:pt>
    <dgm:pt modelId="{E7FF69B3-7957-42BB-B1D7-3E2EF9F261D3}" type="pres">
      <dgm:prSet presAssocID="{028F263B-003E-4621-BCCE-4BA8D9760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65EB7A-790A-4065-8459-D11DA3A2EE0C}" type="pres">
      <dgm:prSet presAssocID="{E063B5F4-51DF-4B8A-A915-8BAC527C271B}" presName="parentText" presStyleLbl="node1" presStyleIdx="0" presStyleCnt="1" custScaleY="72708" custLinFactX="191667" custLinFactY="-20580" custLinFactNeighborX="200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B14C86-C1D6-4598-BD6E-B770CFDCF7E4}" srcId="{028F263B-003E-4621-BCCE-4BA8D9760170}" destId="{E063B5F4-51DF-4B8A-A915-8BAC527C271B}" srcOrd="0" destOrd="0" parTransId="{F8BAAEE8-E23E-44CB-9B65-6A0051348D3D}" sibTransId="{6E934A89-7380-4E8D-BB72-48E7531CA0D0}"/>
    <dgm:cxn modelId="{E8CFDBA4-FBE2-434A-8573-51CCF7B02C0E}" type="presOf" srcId="{E063B5F4-51DF-4B8A-A915-8BAC527C271B}" destId="{0065EB7A-790A-4065-8459-D11DA3A2EE0C}" srcOrd="0" destOrd="0" presId="urn:microsoft.com/office/officeart/2005/8/layout/vList2"/>
    <dgm:cxn modelId="{3D8CCE6C-7D0F-4E70-A297-313DA8FA5D1C}" type="presOf" srcId="{028F263B-003E-4621-BCCE-4BA8D9760170}" destId="{E7FF69B3-7957-42BB-B1D7-3E2EF9F261D3}" srcOrd="0" destOrd="0" presId="urn:microsoft.com/office/officeart/2005/8/layout/vList2"/>
    <dgm:cxn modelId="{363B602F-6BFC-4DC6-BA94-9D5C8145756A}" type="presParOf" srcId="{E7FF69B3-7957-42BB-B1D7-3E2EF9F261D3}" destId="{0065EB7A-790A-4065-8459-D11DA3A2EE0C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28F263B-003E-4621-BCCE-4BA8D9760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84AB63-3385-447D-AB4D-B27DBCBAEAE6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1.Сделать правильную расстановку игроков на удар в зависимости от общего плана игры</a:t>
          </a:r>
          <a:endParaRPr lang="ru-RU" dirty="0">
            <a:solidFill>
              <a:schemeClr val="tx1"/>
            </a:solidFill>
          </a:endParaRPr>
        </a:p>
      </dgm:t>
    </dgm:pt>
    <dgm:pt modelId="{E8AA9C23-0B4A-4A2C-BD0F-ECFAD83D318B}" type="parTrans" cxnId="{4C62A2DE-DAF1-4764-8ED1-31CE03C35042}">
      <dgm:prSet/>
      <dgm:spPr/>
      <dgm:t>
        <a:bodyPr/>
        <a:lstStyle/>
        <a:p>
          <a:endParaRPr lang="ru-RU"/>
        </a:p>
      </dgm:t>
    </dgm:pt>
    <dgm:pt modelId="{723DCA74-A9DC-4157-8939-9274C83F4B9E}" type="sibTrans" cxnId="{4C62A2DE-DAF1-4764-8ED1-31CE03C35042}">
      <dgm:prSet/>
      <dgm:spPr/>
      <dgm:t>
        <a:bodyPr/>
        <a:lstStyle/>
        <a:p>
          <a:endParaRPr lang="ru-RU"/>
        </a:p>
      </dgm:t>
    </dgm:pt>
    <dgm:pt modelId="{E7FF69B3-7957-42BB-B1D7-3E2EF9F261D3}" type="pres">
      <dgm:prSet presAssocID="{028F263B-003E-4621-BCCE-4BA8D9760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2F33D1-71A0-459D-AFA1-1E2FEC199453}" type="pres">
      <dgm:prSet presAssocID="{F684AB63-3385-447D-AB4D-B27DBCBAEAE6}" presName="parentText" presStyleLbl="node1" presStyleIdx="0" presStyleCnt="1" custLinFactNeighborX="-27" custLinFactNeighborY="331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62A2DE-DAF1-4764-8ED1-31CE03C35042}" srcId="{028F263B-003E-4621-BCCE-4BA8D9760170}" destId="{F684AB63-3385-447D-AB4D-B27DBCBAEAE6}" srcOrd="0" destOrd="0" parTransId="{E8AA9C23-0B4A-4A2C-BD0F-ECFAD83D318B}" sibTransId="{723DCA74-A9DC-4157-8939-9274C83F4B9E}"/>
    <dgm:cxn modelId="{85B8CD4A-8081-4A96-BC15-51B9B1083F2E}" type="presOf" srcId="{F684AB63-3385-447D-AB4D-B27DBCBAEAE6}" destId="{9E2F33D1-71A0-459D-AFA1-1E2FEC199453}" srcOrd="0" destOrd="0" presId="urn:microsoft.com/office/officeart/2005/8/layout/vList2"/>
    <dgm:cxn modelId="{DEE20ECC-BD3A-4E84-8546-A13CD2207BC5}" type="presOf" srcId="{028F263B-003E-4621-BCCE-4BA8D9760170}" destId="{E7FF69B3-7957-42BB-B1D7-3E2EF9F261D3}" srcOrd="0" destOrd="0" presId="urn:microsoft.com/office/officeart/2005/8/layout/vList2"/>
    <dgm:cxn modelId="{EF0EEDF0-344E-4595-AF65-DDF94B68A15D}" type="presParOf" srcId="{E7FF69B3-7957-42BB-B1D7-3E2EF9F261D3}" destId="{9E2F33D1-71A0-459D-AFA1-1E2FEC19945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28F263B-003E-4621-BCCE-4BA8D9760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380113-1CE7-4B47-A99A-76E37BB6E2A2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3.Уметь вовремя начать перебежку после удара, после броска соперников или при возврате мяча в «город» соперниками.</a:t>
          </a:r>
          <a:endParaRPr lang="ru-RU" dirty="0">
            <a:solidFill>
              <a:schemeClr val="tx1"/>
            </a:solidFill>
          </a:endParaRPr>
        </a:p>
      </dgm:t>
    </dgm:pt>
    <dgm:pt modelId="{A5BD7516-E717-430A-AF49-3D862F421B9D}" type="parTrans" cxnId="{51C1F1B7-661C-4952-983D-D68CBF22875A}">
      <dgm:prSet/>
      <dgm:spPr/>
      <dgm:t>
        <a:bodyPr/>
        <a:lstStyle/>
        <a:p>
          <a:endParaRPr lang="ru-RU"/>
        </a:p>
      </dgm:t>
    </dgm:pt>
    <dgm:pt modelId="{E5F8E5E7-40A5-4062-BA34-B0AF2492A8BF}" type="sibTrans" cxnId="{51C1F1B7-661C-4952-983D-D68CBF22875A}">
      <dgm:prSet/>
      <dgm:spPr/>
      <dgm:t>
        <a:bodyPr/>
        <a:lstStyle/>
        <a:p>
          <a:endParaRPr lang="ru-RU"/>
        </a:p>
      </dgm:t>
    </dgm:pt>
    <dgm:pt modelId="{E7FF69B3-7957-42BB-B1D7-3E2EF9F261D3}" type="pres">
      <dgm:prSet presAssocID="{028F263B-003E-4621-BCCE-4BA8D9760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1BB5A7-6320-4DC9-B4CF-4B557BD3873F}" type="pres">
      <dgm:prSet presAssocID="{EF380113-1CE7-4B47-A99A-76E37BB6E2A2}" presName="parentText" presStyleLbl="node1" presStyleIdx="0" presStyleCnt="1" custLinFactNeighborY="-267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A54F63-D11C-406E-B205-A3F629EB2DEC}" type="presOf" srcId="{EF380113-1CE7-4B47-A99A-76E37BB6E2A2}" destId="{551BB5A7-6320-4DC9-B4CF-4B557BD3873F}" srcOrd="0" destOrd="0" presId="urn:microsoft.com/office/officeart/2005/8/layout/vList2"/>
    <dgm:cxn modelId="{51C1F1B7-661C-4952-983D-D68CBF22875A}" srcId="{028F263B-003E-4621-BCCE-4BA8D9760170}" destId="{EF380113-1CE7-4B47-A99A-76E37BB6E2A2}" srcOrd="0" destOrd="0" parTransId="{A5BD7516-E717-430A-AF49-3D862F421B9D}" sibTransId="{E5F8E5E7-40A5-4062-BA34-B0AF2492A8BF}"/>
    <dgm:cxn modelId="{2440FA6D-B11A-49A7-9911-B3325592DABC}" type="presOf" srcId="{028F263B-003E-4621-BCCE-4BA8D9760170}" destId="{E7FF69B3-7957-42BB-B1D7-3E2EF9F261D3}" srcOrd="0" destOrd="0" presId="urn:microsoft.com/office/officeart/2005/8/layout/vList2"/>
    <dgm:cxn modelId="{D9BF2922-26B1-473B-BAF4-1003DC227556}" type="presParOf" srcId="{E7FF69B3-7957-42BB-B1D7-3E2EF9F261D3}" destId="{551BB5A7-6320-4DC9-B4CF-4B557BD3873F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2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28F263B-003E-4621-BCCE-4BA8D9760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FF69B3-7957-42BB-B1D7-3E2EF9F261D3}" type="pres">
      <dgm:prSet presAssocID="{028F263B-003E-4621-BCCE-4BA8D9760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F22BA9D-E070-4A1D-84B2-36670365CBC5}" type="presOf" srcId="{028F263B-003E-4621-BCCE-4BA8D9760170}" destId="{E7FF69B3-7957-42BB-B1D7-3E2EF9F261D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2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28F263B-003E-4621-BCCE-4BA8D9760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FF69B3-7957-42BB-B1D7-3E2EF9F261D3}" type="pres">
      <dgm:prSet presAssocID="{028F263B-003E-4621-BCCE-4BA8D9760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1A61096-50FA-43C2-8060-D8D86A1BE352}" type="presOf" srcId="{028F263B-003E-4621-BCCE-4BA8D9760170}" destId="{E7FF69B3-7957-42BB-B1D7-3E2EF9F261D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3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28F263B-003E-4621-BCCE-4BA8D9760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FF69B3-7957-42BB-B1D7-3E2EF9F261D3}" type="pres">
      <dgm:prSet presAssocID="{028F263B-003E-4621-BCCE-4BA8D9760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5131DB8-D5F0-48B7-A1A9-A27B8CD0C03F}" type="presOf" srcId="{028F263B-003E-4621-BCCE-4BA8D9760170}" destId="{E7FF69B3-7957-42BB-B1D7-3E2EF9F261D3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E9A2FD-CA44-4FC4-90E4-949317DC71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384AC0-73DF-4B0C-83B8-2AE099EA7D4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400" b="0" dirty="0" smtClean="0"/>
            <a:t>Современный урок  физической культуры – не погоня за результатами, а кропотливая работа над укреплением здоровья детей, развитием коммуникативных качеств и создание благоприятного микроклимата в классе</a:t>
          </a:r>
          <a:r>
            <a:rPr lang="ru-RU" sz="2300" b="0" dirty="0" smtClean="0"/>
            <a:t> </a:t>
          </a:r>
          <a:endParaRPr lang="ru-RU" sz="2300" b="0" dirty="0"/>
        </a:p>
      </dgm:t>
    </dgm:pt>
    <dgm:pt modelId="{548907EE-B97E-45C9-92A1-399F5528EA3A}" type="parTrans" cxnId="{E78C2951-0654-4377-8964-54535737FAD4}">
      <dgm:prSet/>
      <dgm:spPr/>
      <dgm:t>
        <a:bodyPr/>
        <a:lstStyle/>
        <a:p>
          <a:endParaRPr lang="ru-RU" b="1"/>
        </a:p>
      </dgm:t>
    </dgm:pt>
    <dgm:pt modelId="{A59AB2D3-519A-4EFF-9394-FCBF8D7B5DC8}" type="sibTrans" cxnId="{E78C2951-0654-4377-8964-54535737FAD4}">
      <dgm:prSet/>
      <dgm:spPr/>
      <dgm:t>
        <a:bodyPr/>
        <a:lstStyle/>
        <a:p>
          <a:endParaRPr lang="ru-RU" b="1"/>
        </a:p>
      </dgm:t>
    </dgm:pt>
    <dgm:pt modelId="{E0F637F8-21ED-47F9-B45D-12D848E61C67}" type="pres">
      <dgm:prSet presAssocID="{81E9A2FD-CA44-4FC4-90E4-949317DC71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6AE723-F038-4D68-A4E0-A7973B821753}" type="pres">
      <dgm:prSet presAssocID="{DF384AC0-73DF-4B0C-83B8-2AE099EA7D43}" presName="parentText" presStyleLbl="node1" presStyleIdx="0" presStyleCnt="1" custScaleY="751194" custLinFactNeighborX="2210" custLinFactNeighborY="-3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8C2951-0654-4377-8964-54535737FAD4}" srcId="{81E9A2FD-CA44-4FC4-90E4-949317DC7124}" destId="{DF384AC0-73DF-4B0C-83B8-2AE099EA7D43}" srcOrd="0" destOrd="0" parTransId="{548907EE-B97E-45C9-92A1-399F5528EA3A}" sibTransId="{A59AB2D3-519A-4EFF-9394-FCBF8D7B5DC8}"/>
    <dgm:cxn modelId="{00B9DB5B-7440-4603-BF18-BA441A221259}" type="presOf" srcId="{DF384AC0-73DF-4B0C-83B8-2AE099EA7D43}" destId="{476AE723-F038-4D68-A4E0-A7973B821753}" srcOrd="0" destOrd="0" presId="urn:microsoft.com/office/officeart/2005/8/layout/vList2"/>
    <dgm:cxn modelId="{0246B286-95A9-40D9-AD50-1B0476B39050}" type="presOf" srcId="{81E9A2FD-CA44-4FC4-90E4-949317DC7124}" destId="{E0F637F8-21ED-47F9-B45D-12D848E61C67}" srcOrd="0" destOrd="0" presId="urn:microsoft.com/office/officeart/2005/8/layout/vList2"/>
    <dgm:cxn modelId="{901DB250-47E1-44C4-A7A3-FFCB41FF3536}" type="presParOf" srcId="{E0F637F8-21ED-47F9-B45D-12D848E61C67}" destId="{476AE723-F038-4D68-A4E0-A7973B82175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28F263B-003E-4621-BCCE-4BA8D9760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FF69B3-7957-42BB-B1D7-3E2EF9F261D3}" type="pres">
      <dgm:prSet presAssocID="{028F263B-003E-4621-BCCE-4BA8D9760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B0C4A2F-744A-4424-B173-3A23D963C749}" type="presOf" srcId="{028F263B-003E-4621-BCCE-4BA8D9760170}" destId="{E7FF69B3-7957-42BB-B1D7-3E2EF9F261D3}" srcOrd="0" destOrd="0" presId="urn:microsoft.com/office/officeart/2005/8/layout/vList2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28F263B-003E-4621-BCCE-4BA8D9760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FF69B3-7957-42BB-B1D7-3E2EF9F261D3}" type="pres">
      <dgm:prSet presAssocID="{028F263B-003E-4621-BCCE-4BA8D9760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36ACE83-0DC6-41A4-B235-57F79FEA124E}" type="presOf" srcId="{028F263B-003E-4621-BCCE-4BA8D9760170}" destId="{E7FF69B3-7957-42BB-B1D7-3E2EF9F261D3}" srcOrd="0" destOrd="0" presId="urn:microsoft.com/office/officeart/2005/8/layout/vList2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28F263B-003E-4621-BCCE-4BA8D9760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B679CC-00AD-49E4-B344-D972092A71D5}">
      <dgm:prSet/>
      <dgm:spPr/>
      <dgm:t>
        <a:bodyPr/>
        <a:lstStyle/>
        <a:p>
          <a:r>
            <a:rPr lang="ru-RU" dirty="0" smtClean="0"/>
            <a:t>4.Быстро и правильно решать задачу: бросать – не бросать, в зависимости от конкретной ситуации.</a:t>
          </a:r>
          <a:endParaRPr lang="ru-RU" dirty="0"/>
        </a:p>
      </dgm:t>
    </dgm:pt>
    <dgm:pt modelId="{5FEB1B56-831E-466A-85BB-26ECBE608130}" type="parTrans" cxnId="{9F49F496-D178-45E1-BB28-C62C3CA38CC7}">
      <dgm:prSet/>
      <dgm:spPr/>
      <dgm:t>
        <a:bodyPr/>
        <a:lstStyle/>
        <a:p>
          <a:endParaRPr lang="ru-RU"/>
        </a:p>
      </dgm:t>
    </dgm:pt>
    <dgm:pt modelId="{977343A3-4914-4A5F-8220-367527A12191}" type="sibTrans" cxnId="{9F49F496-D178-45E1-BB28-C62C3CA38CC7}">
      <dgm:prSet/>
      <dgm:spPr/>
      <dgm:t>
        <a:bodyPr/>
        <a:lstStyle/>
        <a:p>
          <a:endParaRPr lang="ru-RU"/>
        </a:p>
      </dgm:t>
    </dgm:pt>
    <dgm:pt modelId="{E7FF69B3-7957-42BB-B1D7-3E2EF9F261D3}" type="pres">
      <dgm:prSet presAssocID="{028F263B-003E-4621-BCCE-4BA8D9760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A65D20-BB54-42F9-A3D0-3CAD16EBA417}" type="pres">
      <dgm:prSet presAssocID="{C4B679CC-00AD-49E4-B344-D972092A71D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34CC14-BBEF-40D6-BE66-F37582B97AAB}" type="presOf" srcId="{028F263B-003E-4621-BCCE-4BA8D9760170}" destId="{E7FF69B3-7957-42BB-B1D7-3E2EF9F261D3}" srcOrd="0" destOrd="0" presId="urn:microsoft.com/office/officeart/2005/8/layout/vList2"/>
    <dgm:cxn modelId="{36E9A352-5B4D-4248-9ECF-93AA8081B8F3}" type="presOf" srcId="{C4B679CC-00AD-49E4-B344-D972092A71D5}" destId="{74A65D20-BB54-42F9-A3D0-3CAD16EBA417}" srcOrd="0" destOrd="0" presId="urn:microsoft.com/office/officeart/2005/8/layout/vList2"/>
    <dgm:cxn modelId="{9F49F496-D178-45E1-BB28-C62C3CA38CC7}" srcId="{028F263B-003E-4621-BCCE-4BA8D9760170}" destId="{C4B679CC-00AD-49E4-B344-D972092A71D5}" srcOrd="0" destOrd="0" parTransId="{5FEB1B56-831E-466A-85BB-26ECBE608130}" sibTransId="{977343A3-4914-4A5F-8220-367527A12191}"/>
    <dgm:cxn modelId="{48D6E7ED-5B69-470F-8BE6-10E38DFBBA72}" type="presParOf" srcId="{E7FF69B3-7957-42BB-B1D7-3E2EF9F261D3}" destId="{74A65D20-BB54-42F9-A3D0-3CAD16EBA417}" srcOrd="0" destOrd="0" presId="urn:microsoft.com/office/officeart/2005/8/layout/vList2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28F263B-003E-4621-BCCE-4BA8D9760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3B5F4-51DF-4B8A-A915-8BAC527C271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Внутри игры</a:t>
          </a:r>
          <a:endParaRPr lang="ru-RU" b="1" dirty="0"/>
        </a:p>
      </dgm:t>
    </dgm:pt>
    <dgm:pt modelId="{F8BAAEE8-E23E-44CB-9B65-6A0051348D3D}" type="parTrans" cxnId="{23B14C86-C1D6-4598-BD6E-B770CFDCF7E4}">
      <dgm:prSet/>
      <dgm:spPr/>
      <dgm:t>
        <a:bodyPr/>
        <a:lstStyle/>
        <a:p>
          <a:endParaRPr lang="ru-RU"/>
        </a:p>
      </dgm:t>
    </dgm:pt>
    <dgm:pt modelId="{6E934A89-7380-4E8D-BB72-48E7531CA0D0}" type="sibTrans" cxnId="{23B14C86-C1D6-4598-BD6E-B770CFDCF7E4}">
      <dgm:prSet/>
      <dgm:spPr/>
      <dgm:t>
        <a:bodyPr/>
        <a:lstStyle/>
        <a:p>
          <a:endParaRPr lang="ru-RU"/>
        </a:p>
      </dgm:t>
    </dgm:pt>
    <dgm:pt modelId="{E7FF69B3-7957-42BB-B1D7-3E2EF9F261D3}" type="pres">
      <dgm:prSet presAssocID="{028F263B-003E-4621-BCCE-4BA8D9760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65EB7A-790A-4065-8459-D11DA3A2EE0C}" type="pres">
      <dgm:prSet presAssocID="{E063B5F4-51DF-4B8A-A915-8BAC527C271B}" presName="parentText" presStyleLbl="node1" presStyleIdx="0" presStyleCnt="1" custLinFactNeighborX="36502" custLinFactNeighborY="-21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B14C86-C1D6-4598-BD6E-B770CFDCF7E4}" srcId="{028F263B-003E-4621-BCCE-4BA8D9760170}" destId="{E063B5F4-51DF-4B8A-A915-8BAC527C271B}" srcOrd="0" destOrd="0" parTransId="{F8BAAEE8-E23E-44CB-9B65-6A0051348D3D}" sibTransId="{6E934A89-7380-4E8D-BB72-48E7531CA0D0}"/>
    <dgm:cxn modelId="{78664CF2-7302-48F3-AEAA-E18FDCCE809E}" type="presOf" srcId="{E063B5F4-51DF-4B8A-A915-8BAC527C271B}" destId="{0065EB7A-790A-4065-8459-D11DA3A2EE0C}" srcOrd="0" destOrd="0" presId="urn:microsoft.com/office/officeart/2005/8/layout/vList2"/>
    <dgm:cxn modelId="{F107CE86-A5D2-45D0-81A9-7C43C465705A}" type="presOf" srcId="{028F263B-003E-4621-BCCE-4BA8D9760170}" destId="{E7FF69B3-7957-42BB-B1D7-3E2EF9F261D3}" srcOrd="0" destOrd="0" presId="urn:microsoft.com/office/officeart/2005/8/layout/vList2"/>
    <dgm:cxn modelId="{3195D547-D12B-4C05-95C1-345776C2F4B3}" type="presParOf" srcId="{E7FF69B3-7957-42BB-B1D7-3E2EF9F261D3}" destId="{0065EB7A-790A-4065-8459-D11DA3A2EE0C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28F263B-003E-4621-BCCE-4BA8D9760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3B5F4-51DF-4B8A-A915-8BAC527C271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000" b="0" dirty="0" smtClean="0"/>
            <a:t>В основе лежит умение договариваться и распределять роли</a:t>
          </a:r>
          <a:endParaRPr lang="ru-RU" sz="2000" b="0" dirty="0"/>
        </a:p>
      </dgm:t>
    </dgm:pt>
    <dgm:pt modelId="{F8BAAEE8-E23E-44CB-9B65-6A0051348D3D}" type="parTrans" cxnId="{23B14C86-C1D6-4598-BD6E-B770CFDCF7E4}">
      <dgm:prSet/>
      <dgm:spPr/>
      <dgm:t>
        <a:bodyPr/>
        <a:lstStyle/>
        <a:p>
          <a:endParaRPr lang="ru-RU"/>
        </a:p>
      </dgm:t>
    </dgm:pt>
    <dgm:pt modelId="{6E934A89-7380-4E8D-BB72-48E7531CA0D0}" type="sibTrans" cxnId="{23B14C86-C1D6-4598-BD6E-B770CFDCF7E4}">
      <dgm:prSet/>
      <dgm:spPr/>
      <dgm:t>
        <a:bodyPr/>
        <a:lstStyle/>
        <a:p>
          <a:endParaRPr lang="ru-RU"/>
        </a:p>
      </dgm:t>
    </dgm:pt>
    <dgm:pt modelId="{E7FF69B3-7957-42BB-B1D7-3E2EF9F261D3}" type="pres">
      <dgm:prSet presAssocID="{028F263B-003E-4621-BCCE-4BA8D9760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65EB7A-790A-4065-8459-D11DA3A2EE0C}" type="pres">
      <dgm:prSet presAssocID="{E063B5F4-51DF-4B8A-A915-8BAC527C271B}" presName="parentText" presStyleLbl="node1" presStyleIdx="0" presStyleCnt="1" custLinFactNeighborX="-17" custLinFactNeighborY="-313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B14C86-C1D6-4598-BD6E-B770CFDCF7E4}" srcId="{028F263B-003E-4621-BCCE-4BA8D9760170}" destId="{E063B5F4-51DF-4B8A-A915-8BAC527C271B}" srcOrd="0" destOrd="0" parTransId="{F8BAAEE8-E23E-44CB-9B65-6A0051348D3D}" sibTransId="{6E934A89-7380-4E8D-BB72-48E7531CA0D0}"/>
    <dgm:cxn modelId="{2407ACBB-A222-425C-B0DE-8E8041A5EF70}" type="presOf" srcId="{028F263B-003E-4621-BCCE-4BA8D9760170}" destId="{E7FF69B3-7957-42BB-B1D7-3E2EF9F261D3}" srcOrd="0" destOrd="0" presId="urn:microsoft.com/office/officeart/2005/8/layout/vList2"/>
    <dgm:cxn modelId="{2380BC56-CC61-44E3-BD0A-B204AB722C7B}" type="presOf" srcId="{E063B5F4-51DF-4B8A-A915-8BAC527C271B}" destId="{0065EB7A-790A-4065-8459-D11DA3A2EE0C}" srcOrd="0" destOrd="0" presId="urn:microsoft.com/office/officeart/2005/8/layout/vList2"/>
    <dgm:cxn modelId="{296FBA4C-81EB-42E5-B2F4-2EF224CADE7A}" type="presParOf" srcId="{E7FF69B3-7957-42BB-B1D7-3E2EF9F261D3}" destId="{0065EB7A-790A-4065-8459-D11DA3A2EE0C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28F263B-003E-4621-BCCE-4BA8D9760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3B5F4-51DF-4B8A-A915-8BAC527C271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000" b="0" dirty="0" smtClean="0"/>
            <a:t>Нет необходимости уделять внимание техническим элементам, бегать и ловить мяч могут все</a:t>
          </a:r>
          <a:endParaRPr lang="ru-RU" sz="2000" b="0" dirty="0"/>
        </a:p>
      </dgm:t>
    </dgm:pt>
    <dgm:pt modelId="{F8BAAEE8-E23E-44CB-9B65-6A0051348D3D}" type="parTrans" cxnId="{23B14C86-C1D6-4598-BD6E-B770CFDCF7E4}">
      <dgm:prSet/>
      <dgm:spPr/>
      <dgm:t>
        <a:bodyPr/>
        <a:lstStyle/>
        <a:p>
          <a:endParaRPr lang="ru-RU"/>
        </a:p>
      </dgm:t>
    </dgm:pt>
    <dgm:pt modelId="{6E934A89-7380-4E8D-BB72-48E7531CA0D0}" type="sibTrans" cxnId="{23B14C86-C1D6-4598-BD6E-B770CFDCF7E4}">
      <dgm:prSet/>
      <dgm:spPr/>
      <dgm:t>
        <a:bodyPr/>
        <a:lstStyle/>
        <a:p>
          <a:endParaRPr lang="ru-RU"/>
        </a:p>
      </dgm:t>
    </dgm:pt>
    <dgm:pt modelId="{E7FF69B3-7957-42BB-B1D7-3E2EF9F261D3}" type="pres">
      <dgm:prSet presAssocID="{028F263B-003E-4621-BCCE-4BA8D9760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65EB7A-790A-4065-8459-D11DA3A2EE0C}" type="pres">
      <dgm:prSet presAssocID="{E063B5F4-51DF-4B8A-A915-8BAC527C271B}" presName="parentText" presStyleLbl="node1" presStyleIdx="0" presStyleCnt="1" custScaleY="229230" custLinFactNeighborX="149" custLinFactNeighborY="572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B14C86-C1D6-4598-BD6E-B770CFDCF7E4}" srcId="{028F263B-003E-4621-BCCE-4BA8D9760170}" destId="{E063B5F4-51DF-4B8A-A915-8BAC527C271B}" srcOrd="0" destOrd="0" parTransId="{F8BAAEE8-E23E-44CB-9B65-6A0051348D3D}" sibTransId="{6E934A89-7380-4E8D-BB72-48E7531CA0D0}"/>
    <dgm:cxn modelId="{31F61C47-A990-4F07-8940-B4AE2192B83A}" type="presOf" srcId="{E063B5F4-51DF-4B8A-A915-8BAC527C271B}" destId="{0065EB7A-790A-4065-8459-D11DA3A2EE0C}" srcOrd="0" destOrd="0" presId="urn:microsoft.com/office/officeart/2005/8/layout/vList2"/>
    <dgm:cxn modelId="{25121A8D-3696-4E33-B13B-CDFA6F64418B}" type="presOf" srcId="{028F263B-003E-4621-BCCE-4BA8D9760170}" destId="{E7FF69B3-7957-42BB-B1D7-3E2EF9F261D3}" srcOrd="0" destOrd="0" presId="urn:microsoft.com/office/officeart/2005/8/layout/vList2"/>
    <dgm:cxn modelId="{E3927B6B-C710-4A27-88B7-9B0E5468D160}" type="presParOf" srcId="{E7FF69B3-7957-42BB-B1D7-3E2EF9F261D3}" destId="{0065EB7A-790A-4065-8459-D11DA3A2EE0C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28F263B-003E-4621-BCCE-4BA8D9760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3B5F4-51DF-4B8A-A915-8BAC527C271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000" b="0" dirty="0" smtClean="0"/>
            <a:t>Можно полностью сосредоточиться на комбинациях</a:t>
          </a:r>
          <a:endParaRPr lang="ru-RU" sz="2000" b="0" dirty="0"/>
        </a:p>
      </dgm:t>
    </dgm:pt>
    <dgm:pt modelId="{F8BAAEE8-E23E-44CB-9B65-6A0051348D3D}" type="parTrans" cxnId="{23B14C86-C1D6-4598-BD6E-B770CFDCF7E4}">
      <dgm:prSet/>
      <dgm:spPr/>
      <dgm:t>
        <a:bodyPr/>
        <a:lstStyle/>
        <a:p>
          <a:endParaRPr lang="ru-RU"/>
        </a:p>
      </dgm:t>
    </dgm:pt>
    <dgm:pt modelId="{6E934A89-7380-4E8D-BB72-48E7531CA0D0}" type="sibTrans" cxnId="{23B14C86-C1D6-4598-BD6E-B770CFDCF7E4}">
      <dgm:prSet/>
      <dgm:spPr/>
      <dgm:t>
        <a:bodyPr/>
        <a:lstStyle/>
        <a:p>
          <a:endParaRPr lang="ru-RU"/>
        </a:p>
      </dgm:t>
    </dgm:pt>
    <dgm:pt modelId="{E7FF69B3-7957-42BB-B1D7-3E2EF9F261D3}" type="pres">
      <dgm:prSet presAssocID="{028F263B-003E-4621-BCCE-4BA8D9760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65EB7A-790A-4065-8459-D11DA3A2EE0C}" type="pres">
      <dgm:prSet presAssocID="{E063B5F4-51DF-4B8A-A915-8BAC527C271B}" presName="parentText" presStyleLbl="node1" presStyleIdx="0" presStyleCnt="1" custScaleY="214237" custLinFactY="7119" custLinFactNeighborX="1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B14C86-C1D6-4598-BD6E-B770CFDCF7E4}" srcId="{028F263B-003E-4621-BCCE-4BA8D9760170}" destId="{E063B5F4-51DF-4B8A-A915-8BAC527C271B}" srcOrd="0" destOrd="0" parTransId="{F8BAAEE8-E23E-44CB-9B65-6A0051348D3D}" sibTransId="{6E934A89-7380-4E8D-BB72-48E7531CA0D0}"/>
    <dgm:cxn modelId="{2A6E8E17-8FDD-4160-A4D7-DF15B4E4EDC8}" type="presOf" srcId="{E063B5F4-51DF-4B8A-A915-8BAC527C271B}" destId="{0065EB7A-790A-4065-8459-D11DA3A2EE0C}" srcOrd="0" destOrd="0" presId="urn:microsoft.com/office/officeart/2005/8/layout/vList2"/>
    <dgm:cxn modelId="{ADDBAC09-2AA0-4FF3-8564-1EE11C23680D}" type="presOf" srcId="{028F263B-003E-4621-BCCE-4BA8D9760170}" destId="{E7FF69B3-7957-42BB-B1D7-3E2EF9F261D3}" srcOrd="0" destOrd="0" presId="urn:microsoft.com/office/officeart/2005/8/layout/vList2"/>
    <dgm:cxn modelId="{674743AE-3D3D-403B-B5C5-6106D90406C7}" type="presParOf" srcId="{E7FF69B3-7957-42BB-B1D7-3E2EF9F261D3}" destId="{0065EB7A-790A-4065-8459-D11DA3A2EE0C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2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8DDFB68-0F0E-4C9B-A140-8F884F4931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5B2DED-9184-4B78-A924-ACF11B875DD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400" b="1" dirty="0" smtClean="0"/>
            <a:t>Первая школьная игра</a:t>
          </a:r>
          <a:endParaRPr lang="ru-RU" sz="2400" b="1" dirty="0"/>
        </a:p>
      </dgm:t>
    </dgm:pt>
    <dgm:pt modelId="{6B0EB410-5115-4C10-B24F-C1CA38410550}" type="parTrans" cxnId="{FDB53F5F-38FA-4115-B87B-5DFD996B072F}">
      <dgm:prSet/>
      <dgm:spPr/>
      <dgm:t>
        <a:bodyPr/>
        <a:lstStyle/>
        <a:p>
          <a:endParaRPr lang="ru-RU"/>
        </a:p>
      </dgm:t>
    </dgm:pt>
    <dgm:pt modelId="{8586088A-5733-4BCB-9650-24DE974BFAA7}" type="sibTrans" cxnId="{FDB53F5F-38FA-4115-B87B-5DFD996B072F}">
      <dgm:prSet/>
      <dgm:spPr/>
      <dgm:t>
        <a:bodyPr/>
        <a:lstStyle/>
        <a:p>
          <a:endParaRPr lang="ru-RU"/>
        </a:p>
      </dgm:t>
    </dgm:pt>
    <dgm:pt modelId="{22C21723-378D-4A00-95FF-FA9D59F2B04F}" type="pres">
      <dgm:prSet presAssocID="{38DDFB68-0F0E-4C9B-A140-8F884F4931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B0EE8E-0069-41F3-8DB0-1CCC222561A1}" type="pres">
      <dgm:prSet presAssocID="{2E5B2DED-9184-4B78-A924-ACF11B875DD3}" presName="parentText" presStyleLbl="node1" presStyleIdx="0" presStyleCnt="1" custScaleY="51626" custLinFactNeighborX="126" custLinFactNeighborY="24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B53F5F-38FA-4115-B87B-5DFD996B072F}" srcId="{38DDFB68-0F0E-4C9B-A140-8F884F49310D}" destId="{2E5B2DED-9184-4B78-A924-ACF11B875DD3}" srcOrd="0" destOrd="0" parTransId="{6B0EB410-5115-4C10-B24F-C1CA38410550}" sibTransId="{8586088A-5733-4BCB-9650-24DE974BFAA7}"/>
    <dgm:cxn modelId="{5C0F2A40-5543-426A-8C27-B593C885E82D}" type="presOf" srcId="{38DDFB68-0F0E-4C9B-A140-8F884F49310D}" destId="{22C21723-378D-4A00-95FF-FA9D59F2B04F}" srcOrd="0" destOrd="0" presId="urn:microsoft.com/office/officeart/2005/8/layout/vList2"/>
    <dgm:cxn modelId="{7C0BC47D-CAB2-40A5-B164-4A91F68A8589}" type="presOf" srcId="{2E5B2DED-9184-4B78-A924-ACF11B875DD3}" destId="{B3B0EE8E-0069-41F3-8DB0-1CCC222561A1}" srcOrd="0" destOrd="0" presId="urn:microsoft.com/office/officeart/2005/8/layout/vList2"/>
    <dgm:cxn modelId="{7BCB8260-36BF-479C-981C-7DCB7FC66D97}" type="presParOf" srcId="{22C21723-378D-4A00-95FF-FA9D59F2B04F}" destId="{B3B0EE8E-0069-41F3-8DB0-1CCC222561A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FB4ABE3-7B0F-4294-BA09-3DEE1ABB27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89006D-2C34-4364-B796-DF1B6A9DD663}" type="pres">
      <dgm:prSet presAssocID="{FFB4ABE3-7B0F-4294-BA09-3DEE1ABB27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053550D-2726-4145-A46F-C861A235C0CF}" type="presOf" srcId="{FFB4ABE3-7B0F-4294-BA09-3DEE1ABB27FA}" destId="{9489006D-2C34-4364-B796-DF1B6A9DD66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FB4ABE3-7B0F-4294-BA09-3DEE1ABB27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8AD958-448A-4814-BCBC-05B92EDF9E6A}">
      <dgm:prSet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2000" b="1" dirty="0" smtClean="0"/>
            <a:t>Предметные результаты</a:t>
          </a:r>
          <a:endParaRPr lang="ru-RU" sz="2000" b="1" dirty="0"/>
        </a:p>
      </dgm:t>
    </dgm:pt>
    <dgm:pt modelId="{CEC34065-EFAC-40FF-84F2-3E623C036213}" type="parTrans" cxnId="{1F03F373-9B7A-4D67-A670-F5D778365F70}">
      <dgm:prSet/>
      <dgm:spPr/>
      <dgm:t>
        <a:bodyPr/>
        <a:lstStyle/>
        <a:p>
          <a:endParaRPr lang="ru-RU"/>
        </a:p>
      </dgm:t>
    </dgm:pt>
    <dgm:pt modelId="{2B0F3AE4-4FE9-40B7-90A5-E5278C67B75E}" type="sibTrans" cxnId="{1F03F373-9B7A-4D67-A670-F5D778365F70}">
      <dgm:prSet/>
      <dgm:spPr/>
      <dgm:t>
        <a:bodyPr/>
        <a:lstStyle/>
        <a:p>
          <a:endParaRPr lang="ru-RU"/>
        </a:p>
      </dgm:t>
    </dgm:pt>
    <dgm:pt modelId="{9489006D-2C34-4364-B796-DF1B6A9DD663}" type="pres">
      <dgm:prSet presAssocID="{FFB4ABE3-7B0F-4294-BA09-3DEE1ABB27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94E056-A328-47C3-B781-ACA1A3989330}" type="pres">
      <dgm:prSet presAssocID="{658AD958-448A-4814-BCBC-05B92EDF9E6A}" presName="parentText" presStyleLbl="node1" presStyleIdx="0" presStyleCnt="1" custLinFactNeighborX="-49091" custLinFactNeighborY="217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7B4D5F-3378-4AB4-8303-42767462FA98}" type="presOf" srcId="{658AD958-448A-4814-BCBC-05B92EDF9E6A}" destId="{A994E056-A328-47C3-B781-ACA1A3989330}" srcOrd="0" destOrd="0" presId="urn:microsoft.com/office/officeart/2005/8/layout/vList2"/>
    <dgm:cxn modelId="{1F03F373-9B7A-4D67-A670-F5D778365F70}" srcId="{FFB4ABE3-7B0F-4294-BA09-3DEE1ABB27FA}" destId="{658AD958-448A-4814-BCBC-05B92EDF9E6A}" srcOrd="0" destOrd="0" parTransId="{CEC34065-EFAC-40FF-84F2-3E623C036213}" sibTransId="{2B0F3AE4-4FE9-40B7-90A5-E5278C67B75E}"/>
    <dgm:cxn modelId="{586A4F3E-9EF2-4E46-AA24-48FE0C15FDAB}" type="presOf" srcId="{FFB4ABE3-7B0F-4294-BA09-3DEE1ABB27FA}" destId="{9489006D-2C34-4364-B796-DF1B6A9DD663}" srcOrd="0" destOrd="0" presId="urn:microsoft.com/office/officeart/2005/8/layout/vList2"/>
    <dgm:cxn modelId="{CDB41E70-C055-4187-8471-695A080828E2}" type="presParOf" srcId="{9489006D-2C34-4364-B796-DF1B6A9DD663}" destId="{A994E056-A328-47C3-B781-ACA1A3989330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41F8CF-2DDC-4DDC-905F-A253E8ED98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B3015A-1615-4376-AA79-BDCC8EF9659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400" b="1" dirty="0" smtClean="0"/>
            <a:t>Цель моей работы : научить детей работать в команде</a:t>
          </a:r>
          <a:endParaRPr lang="ru-RU" sz="2400" b="1" dirty="0"/>
        </a:p>
      </dgm:t>
    </dgm:pt>
    <dgm:pt modelId="{DB82B027-2BCB-4701-92EF-CA51F175445C}" type="parTrans" cxnId="{A442F03F-078C-4131-8A53-446A7B001259}">
      <dgm:prSet/>
      <dgm:spPr/>
      <dgm:t>
        <a:bodyPr/>
        <a:lstStyle/>
        <a:p>
          <a:endParaRPr lang="ru-RU"/>
        </a:p>
      </dgm:t>
    </dgm:pt>
    <dgm:pt modelId="{188BDEF0-66CB-41D8-9473-3ECB116564BE}" type="sibTrans" cxnId="{A442F03F-078C-4131-8A53-446A7B001259}">
      <dgm:prSet/>
      <dgm:spPr/>
      <dgm:t>
        <a:bodyPr/>
        <a:lstStyle/>
        <a:p>
          <a:endParaRPr lang="ru-RU"/>
        </a:p>
      </dgm:t>
    </dgm:pt>
    <dgm:pt modelId="{A9057C61-58E4-4BC4-B5CA-01CC7A19AA2F}" type="pres">
      <dgm:prSet presAssocID="{ED41F8CF-2DDC-4DDC-905F-A253E8ED98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A573B3-CFE9-4381-BAA5-1B08486C333D}" type="pres">
      <dgm:prSet presAssocID="{A5B3015A-1615-4376-AA79-BDCC8EF9659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EEBD69-1375-4E6B-86A5-5416C9AA4711}" type="presOf" srcId="{A5B3015A-1615-4376-AA79-BDCC8EF96598}" destId="{E0A573B3-CFE9-4381-BAA5-1B08486C333D}" srcOrd="0" destOrd="0" presId="urn:microsoft.com/office/officeart/2005/8/layout/vList2"/>
    <dgm:cxn modelId="{A442F03F-078C-4131-8A53-446A7B001259}" srcId="{ED41F8CF-2DDC-4DDC-905F-A253E8ED9885}" destId="{A5B3015A-1615-4376-AA79-BDCC8EF96598}" srcOrd="0" destOrd="0" parTransId="{DB82B027-2BCB-4701-92EF-CA51F175445C}" sibTransId="{188BDEF0-66CB-41D8-9473-3ECB116564BE}"/>
    <dgm:cxn modelId="{5BD3E168-7718-4AF1-9D9C-E3A470BCD92A}" type="presOf" srcId="{ED41F8CF-2DDC-4DDC-905F-A253E8ED9885}" destId="{A9057C61-58E4-4BC4-B5CA-01CC7A19AA2F}" srcOrd="0" destOrd="0" presId="urn:microsoft.com/office/officeart/2005/8/layout/vList2"/>
    <dgm:cxn modelId="{E312E2DA-7B6D-424E-88DE-9EB36A315788}" type="presParOf" srcId="{A9057C61-58E4-4BC4-B5CA-01CC7A19AA2F}" destId="{E0A573B3-CFE9-4381-BAA5-1B08486C333D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FFB4ABE3-7B0F-4294-BA09-3DEE1ABB27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8AD958-448A-4814-BCBC-05B92EDF9E6A}">
      <dgm:prSet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2000" b="1" dirty="0" smtClean="0"/>
            <a:t>Метапредметные результаты</a:t>
          </a:r>
          <a:endParaRPr lang="ru-RU" sz="2000" b="1" dirty="0"/>
        </a:p>
      </dgm:t>
    </dgm:pt>
    <dgm:pt modelId="{CEC34065-EFAC-40FF-84F2-3E623C036213}" type="parTrans" cxnId="{1F03F373-9B7A-4D67-A670-F5D778365F70}">
      <dgm:prSet/>
      <dgm:spPr/>
      <dgm:t>
        <a:bodyPr/>
        <a:lstStyle/>
        <a:p>
          <a:endParaRPr lang="ru-RU"/>
        </a:p>
      </dgm:t>
    </dgm:pt>
    <dgm:pt modelId="{2B0F3AE4-4FE9-40B7-90A5-E5278C67B75E}" type="sibTrans" cxnId="{1F03F373-9B7A-4D67-A670-F5D778365F70}">
      <dgm:prSet/>
      <dgm:spPr/>
      <dgm:t>
        <a:bodyPr/>
        <a:lstStyle/>
        <a:p>
          <a:endParaRPr lang="ru-RU"/>
        </a:p>
      </dgm:t>
    </dgm:pt>
    <dgm:pt modelId="{9489006D-2C34-4364-B796-DF1B6A9DD663}" type="pres">
      <dgm:prSet presAssocID="{FFB4ABE3-7B0F-4294-BA09-3DEE1ABB27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94E056-A328-47C3-B781-ACA1A3989330}" type="pres">
      <dgm:prSet presAssocID="{658AD958-448A-4814-BCBC-05B92EDF9E6A}" presName="parentText" presStyleLbl="node1" presStyleIdx="0" presStyleCnt="1" custLinFactNeighborX="29091" custLinFactNeighborY="-9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03F373-9B7A-4D67-A670-F5D778365F70}" srcId="{FFB4ABE3-7B0F-4294-BA09-3DEE1ABB27FA}" destId="{658AD958-448A-4814-BCBC-05B92EDF9E6A}" srcOrd="0" destOrd="0" parTransId="{CEC34065-EFAC-40FF-84F2-3E623C036213}" sibTransId="{2B0F3AE4-4FE9-40B7-90A5-E5278C67B75E}"/>
    <dgm:cxn modelId="{9D0C3AD7-F632-41FC-93C6-EC239116CAA0}" type="presOf" srcId="{658AD958-448A-4814-BCBC-05B92EDF9E6A}" destId="{A994E056-A328-47C3-B781-ACA1A3989330}" srcOrd="0" destOrd="0" presId="urn:microsoft.com/office/officeart/2005/8/layout/vList2"/>
    <dgm:cxn modelId="{1B42AD94-B02D-4687-9516-4383D00997C9}" type="presOf" srcId="{FFB4ABE3-7B0F-4294-BA09-3DEE1ABB27FA}" destId="{9489006D-2C34-4364-B796-DF1B6A9DD663}" srcOrd="0" destOrd="0" presId="urn:microsoft.com/office/officeart/2005/8/layout/vList2"/>
    <dgm:cxn modelId="{5957C649-1A83-4628-995E-9F12FF812FFE}" type="presParOf" srcId="{9489006D-2C34-4364-B796-DF1B6A9DD663}" destId="{A994E056-A328-47C3-B781-ACA1A3989330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CAE7FB-FE63-4D91-8A95-B78A8C770A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F75843-37DC-4EBF-88B4-13B9DB8393BA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Организовать процесс общения во время игры, сделать его творческим.</a:t>
          </a:r>
          <a:endParaRPr lang="ru-RU" dirty="0"/>
        </a:p>
      </dgm:t>
    </dgm:pt>
    <dgm:pt modelId="{95A2BAE1-ACB2-4222-BC24-DD9500C74104}" type="parTrans" cxnId="{5A50F459-3153-4024-BED0-888D5900E84E}">
      <dgm:prSet/>
      <dgm:spPr/>
      <dgm:t>
        <a:bodyPr/>
        <a:lstStyle/>
        <a:p>
          <a:endParaRPr lang="ru-RU"/>
        </a:p>
      </dgm:t>
    </dgm:pt>
    <dgm:pt modelId="{A5F7CC6E-AC76-4E19-9E47-BD0525793098}" type="sibTrans" cxnId="{5A50F459-3153-4024-BED0-888D5900E84E}">
      <dgm:prSet/>
      <dgm:spPr/>
      <dgm:t>
        <a:bodyPr/>
        <a:lstStyle/>
        <a:p>
          <a:endParaRPr lang="ru-RU"/>
        </a:p>
      </dgm:t>
    </dgm:pt>
    <dgm:pt modelId="{83A4C864-E362-4EB1-B48E-135450890A6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Научить распределять роли в коллективе.</a:t>
          </a:r>
          <a:endParaRPr lang="ru-RU" dirty="0"/>
        </a:p>
      </dgm:t>
    </dgm:pt>
    <dgm:pt modelId="{1E00895B-4FA0-48DC-9AC7-4A499DF003BF}" type="parTrans" cxnId="{B8BFE6FE-6881-4EF7-ACDF-E37E1F203652}">
      <dgm:prSet/>
      <dgm:spPr/>
      <dgm:t>
        <a:bodyPr/>
        <a:lstStyle/>
        <a:p>
          <a:endParaRPr lang="ru-RU"/>
        </a:p>
      </dgm:t>
    </dgm:pt>
    <dgm:pt modelId="{96A22A9D-BC3F-4FD4-A05E-E9EDA8DB172D}" type="sibTrans" cxnId="{B8BFE6FE-6881-4EF7-ACDF-E37E1F203652}">
      <dgm:prSet/>
      <dgm:spPr/>
      <dgm:t>
        <a:bodyPr/>
        <a:lstStyle/>
        <a:p>
          <a:endParaRPr lang="ru-RU"/>
        </a:p>
      </dgm:t>
    </dgm:pt>
    <dgm:pt modelId="{79DA4013-EC09-43EA-9B18-9D367F930A11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Научить взаимозаменять друг друга.</a:t>
          </a:r>
          <a:endParaRPr lang="ru-RU" dirty="0"/>
        </a:p>
      </dgm:t>
    </dgm:pt>
    <dgm:pt modelId="{3E14AAA6-0462-4C9E-BAF2-5375E7AD658A}" type="parTrans" cxnId="{7A8D70A5-9631-4EC9-93C3-62F85914FA28}">
      <dgm:prSet/>
      <dgm:spPr/>
      <dgm:t>
        <a:bodyPr/>
        <a:lstStyle/>
        <a:p>
          <a:endParaRPr lang="ru-RU"/>
        </a:p>
      </dgm:t>
    </dgm:pt>
    <dgm:pt modelId="{9DC21FC6-BE99-42F2-92B0-78F0DCA918F9}" type="sibTrans" cxnId="{7A8D70A5-9631-4EC9-93C3-62F85914FA28}">
      <dgm:prSet/>
      <dgm:spPr/>
      <dgm:t>
        <a:bodyPr/>
        <a:lstStyle/>
        <a:p>
          <a:endParaRPr lang="ru-RU"/>
        </a:p>
      </dgm:t>
    </dgm:pt>
    <dgm:pt modelId="{2BBC54C2-7D7F-40CB-8921-5C6CD8937B80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Развить навыки коммуникации и взаимодействия.</a:t>
          </a:r>
          <a:endParaRPr lang="ru-RU" dirty="0"/>
        </a:p>
      </dgm:t>
    </dgm:pt>
    <dgm:pt modelId="{DC532A06-2B27-492B-B4E1-ABDFFE32059E}" type="parTrans" cxnId="{4F8FB057-FFB5-4D43-BEBE-A7920DA33CF7}">
      <dgm:prSet/>
      <dgm:spPr/>
      <dgm:t>
        <a:bodyPr/>
        <a:lstStyle/>
        <a:p>
          <a:endParaRPr lang="ru-RU"/>
        </a:p>
      </dgm:t>
    </dgm:pt>
    <dgm:pt modelId="{668E7C1A-491F-4A69-BC40-226915F95E0E}" type="sibTrans" cxnId="{4F8FB057-FFB5-4D43-BEBE-A7920DA33CF7}">
      <dgm:prSet/>
      <dgm:spPr/>
      <dgm:t>
        <a:bodyPr/>
        <a:lstStyle/>
        <a:p>
          <a:endParaRPr lang="ru-RU"/>
        </a:p>
      </dgm:t>
    </dgm:pt>
    <dgm:pt modelId="{58BCF7A0-38EC-4E16-821B-CD0913F4D3FA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Научить импровизировать в ходе меняющихся обстоятельств.</a:t>
          </a:r>
          <a:endParaRPr lang="ru-RU" dirty="0"/>
        </a:p>
      </dgm:t>
    </dgm:pt>
    <dgm:pt modelId="{7C9C30D0-3A6A-4CF5-846A-9774F0173528}" type="parTrans" cxnId="{DAFA3D8B-F07D-40E8-902D-A787253BFB2B}">
      <dgm:prSet/>
      <dgm:spPr/>
      <dgm:t>
        <a:bodyPr/>
        <a:lstStyle/>
        <a:p>
          <a:endParaRPr lang="ru-RU"/>
        </a:p>
      </dgm:t>
    </dgm:pt>
    <dgm:pt modelId="{071F2D91-079E-487A-8FB3-588DB83BF75C}" type="sibTrans" cxnId="{DAFA3D8B-F07D-40E8-902D-A787253BFB2B}">
      <dgm:prSet/>
      <dgm:spPr/>
      <dgm:t>
        <a:bodyPr/>
        <a:lstStyle/>
        <a:p>
          <a:endParaRPr lang="ru-RU"/>
        </a:p>
      </dgm:t>
    </dgm:pt>
    <dgm:pt modelId="{616E1813-34F5-4494-9723-F499BDFFD48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Повысить интерес к предмету физическая культура посредством командного взаимодействия.</a:t>
          </a:r>
          <a:endParaRPr lang="ru-RU" dirty="0"/>
        </a:p>
      </dgm:t>
    </dgm:pt>
    <dgm:pt modelId="{39F9FD95-FC58-41C6-883A-6977CD452A2A}" type="parTrans" cxnId="{7648BF2A-1A27-46F9-8363-EA9B3086E5E4}">
      <dgm:prSet/>
      <dgm:spPr/>
      <dgm:t>
        <a:bodyPr/>
        <a:lstStyle/>
        <a:p>
          <a:endParaRPr lang="ru-RU"/>
        </a:p>
      </dgm:t>
    </dgm:pt>
    <dgm:pt modelId="{EA4CC954-5AFD-4CB2-9055-AD78E337E575}" type="sibTrans" cxnId="{7648BF2A-1A27-46F9-8363-EA9B3086E5E4}">
      <dgm:prSet/>
      <dgm:spPr/>
      <dgm:t>
        <a:bodyPr/>
        <a:lstStyle/>
        <a:p>
          <a:endParaRPr lang="ru-RU"/>
        </a:p>
      </dgm:t>
    </dgm:pt>
    <dgm:pt modelId="{084E2357-13FA-47D1-82D0-15D935EBE945}" type="pres">
      <dgm:prSet presAssocID="{D2CAE7FB-FE63-4D91-8A95-B78A8C770A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5EEA5A-2D2B-433A-8169-63D6FB6717C9}" type="pres">
      <dgm:prSet presAssocID="{26F75843-37DC-4EBF-88B4-13B9DB8393BA}" presName="parentText" presStyleLbl="node1" presStyleIdx="0" presStyleCnt="6" custLinFactY="-8686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4C032-72FF-4735-BD48-80A8E0F027E2}" type="pres">
      <dgm:prSet presAssocID="{A5F7CC6E-AC76-4E19-9E47-BD0525793098}" presName="spacer" presStyleCnt="0"/>
      <dgm:spPr/>
    </dgm:pt>
    <dgm:pt modelId="{704F1879-D1DF-46F3-B7D9-B7C679AC9D00}" type="pres">
      <dgm:prSet presAssocID="{83A4C864-E362-4EB1-B48E-135450890A6F}" presName="parentText" presStyleLbl="node1" presStyleIdx="1" presStyleCnt="6" custLinFactY="-702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F2F00-A1D6-4FAE-ADE9-DA6B9C43B25F}" type="pres">
      <dgm:prSet presAssocID="{96A22A9D-BC3F-4FD4-A05E-E9EDA8DB172D}" presName="spacer" presStyleCnt="0"/>
      <dgm:spPr/>
    </dgm:pt>
    <dgm:pt modelId="{394C0D78-924A-4523-90EC-A9B18D24B474}" type="pres">
      <dgm:prSet presAssocID="{79DA4013-EC09-43EA-9B18-9D367F930A11}" presName="parentText" presStyleLbl="node1" presStyleIdx="2" presStyleCnt="6" custLinFactY="-5354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F0E9E-7C8D-4540-81AD-4606A9AB47C1}" type="pres">
      <dgm:prSet presAssocID="{9DC21FC6-BE99-42F2-92B0-78F0DCA918F9}" presName="spacer" presStyleCnt="0"/>
      <dgm:spPr/>
    </dgm:pt>
    <dgm:pt modelId="{EC1D8B46-C428-442A-82F9-7EA6025319E9}" type="pres">
      <dgm:prSet presAssocID="{2BBC54C2-7D7F-40CB-8921-5C6CD8937B80}" presName="parentText" presStyleLbl="node1" presStyleIdx="3" presStyleCnt="6" custLinFactY="-3688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BF99F-AE56-4893-9563-503A1A785DF4}" type="pres">
      <dgm:prSet presAssocID="{668E7C1A-491F-4A69-BC40-226915F95E0E}" presName="spacer" presStyleCnt="0"/>
      <dgm:spPr/>
    </dgm:pt>
    <dgm:pt modelId="{702D6F68-54D7-44DF-AB96-0E53DAED943B}" type="pres">
      <dgm:prSet presAssocID="{58BCF7A0-38EC-4E16-821B-CD0913F4D3FA}" presName="parentText" presStyleLbl="node1" presStyleIdx="4" presStyleCnt="6" custLinFactY="-202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8B11A-FAC8-4FBC-A06D-5920B9CC4C10}" type="pres">
      <dgm:prSet presAssocID="{071F2D91-079E-487A-8FB3-588DB83BF75C}" presName="spacer" presStyleCnt="0"/>
      <dgm:spPr/>
    </dgm:pt>
    <dgm:pt modelId="{8E2329D5-88C6-4B3B-99FF-4A6CD2AE27C7}" type="pres">
      <dgm:prSet presAssocID="{616E1813-34F5-4494-9723-F499BDFFD48B}" presName="parentText" presStyleLbl="node1" presStyleIdx="5" presStyleCnt="6" custLinFactY="-356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4DCB9E-8935-4705-8AFA-433B1EDA2120}" type="presOf" srcId="{D2CAE7FB-FE63-4D91-8A95-B78A8C770A24}" destId="{084E2357-13FA-47D1-82D0-15D935EBE945}" srcOrd="0" destOrd="0" presId="urn:microsoft.com/office/officeart/2005/8/layout/vList2"/>
    <dgm:cxn modelId="{7A8D70A5-9631-4EC9-93C3-62F85914FA28}" srcId="{D2CAE7FB-FE63-4D91-8A95-B78A8C770A24}" destId="{79DA4013-EC09-43EA-9B18-9D367F930A11}" srcOrd="2" destOrd="0" parTransId="{3E14AAA6-0462-4C9E-BAF2-5375E7AD658A}" sibTransId="{9DC21FC6-BE99-42F2-92B0-78F0DCA918F9}"/>
    <dgm:cxn modelId="{800D26CF-81E2-4446-B665-F2885828655B}" type="presOf" srcId="{26F75843-37DC-4EBF-88B4-13B9DB8393BA}" destId="{C75EEA5A-2D2B-433A-8169-63D6FB6717C9}" srcOrd="0" destOrd="0" presId="urn:microsoft.com/office/officeart/2005/8/layout/vList2"/>
    <dgm:cxn modelId="{4F8FB057-FFB5-4D43-BEBE-A7920DA33CF7}" srcId="{D2CAE7FB-FE63-4D91-8A95-B78A8C770A24}" destId="{2BBC54C2-7D7F-40CB-8921-5C6CD8937B80}" srcOrd="3" destOrd="0" parTransId="{DC532A06-2B27-492B-B4E1-ABDFFE32059E}" sibTransId="{668E7C1A-491F-4A69-BC40-226915F95E0E}"/>
    <dgm:cxn modelId="{7648BF2A-1A27-46F9-8363-EA9B3086E5E4}" srcId="{D2CAE7FB-FE63-4D91-8A95-B78A8C770A24}" destId="{616E1813-34F5-4494-9723-F499BDFFD48B}" srcOrd="5" destOrd="0" parTransId="{39F9FD95-FC58-41C6-883A-6977CD452A2A}" sibTransId="{EA4CC954-5AFD-4CB2-9055-AD78E337E575}"/>
    <dgm:cxn modelId="{08AD7744-96A6-4A34-83DA-070D03222C0C}" type="presOf" srcId="{58BCF7A0-38EC-4E16-821B-CD0913F4D3FA}" destId="{702D6F68-54D7-44DF-AB96-0E53DAED943B}" srcOrd="0" destOrd="0" presId="urn:microsoft.com/office/officeart/2005/8/layout/vList2"/>
    <dgm:cxn modelId="{F32877D3-0EFD-4B67-9479-EAA9AAFF2193}" type="presOf" srcId="{2BBC54C2-7D7F-40CB-8921-5C6CD8937B80}" destId="{EC1D8B46-C428-442A-82F9-7EA6025319E9}" srcOrd="0" destOrd="0" presId="urn:microsoft.com/office/officeart/2005/8/layout/vList2"/>
    <dgm:cxn modelId="{5A50F459-3153-4024-BED0-888D5900E84E}" srcId="{D2CAE7FB-FE63-4D91-8A95-B78A8C770A24}" destId="{26F75843-37DC-4EBF-88B4-13B9DB8393BA}" srcOrd="0" destOrd="0" parTransId="{95A2BAE1-ACB2-4222-BC24-DD9500C74104}" sibTransId="{A5F7CC6E-AC76-4E19-9E47-BD0525793098}"/>
    <dgm:cxn modelId="{DAFA3D8B-F07D-40E8-902D-A787253BFB2B}" srcId="{D2CAE7FB-FE63-4D91-8A95-B78A8C770A24}" destId="{58BCF7A0-38EC-4E16-821B-CD0913F4D3FA}" srcOrd="4" destOrd="0" parTransId="{7C9C30D0-3A6A-4CF5-846A-9774F0173528}" sibTransId="{071F2D91-079E-487A-8FB3-588DB83BF75C}"/>
    <dgm:cxn modelId="{47C8067B-6319-4C2E-9049-F853476EDDA3}" type="presOf" srcId="{616E1813-34F5-4494-9723-F499BDFFD48B}" destId="{8E2329D5-88C6-4B3B-99FF-4A6CD2AE27C7}" srcOrd="0" destOrd="0" presId="urn:microsoft.com/office/officeart/2005/8/layout/vList2"/>
    <dgm:cxn modelId="{B8BFE6FE-6881-4EF7-ACDF-E37E1F203652}" srcId="{D2CAE7FB-FE63-4D91-8A95-B78A8C770A24}" destId="{83A4C864-E362-4EB1-B48E-135450890A6F}" srcOrd="1" destOrd="0" parTransId="{1E00895B-4FA0-48DC-9AC7-4A499DF003BF}" sibTransId="{96A22A9D-BC3F-4FD4-A05E-E9EDA8DB172D}"/>
    <dgm:cxn modelId="{85E67DEF-21A4-4658-AECA-CBCB61A565FC}" type="presOf" srcId="{83A4C864-E362-4EB1-B48E-135450890A6F}" destId="{704F1879-D1DF-46F3-B7D9-B7C679AC9D00}" srcOrd="0" destOrd="0" presId="urn:microsoft.com/office/officeart/2005/8/layout/vList2"/>
    <dgm:cxn modelId="{C34A0E8F-D797-4687-8675-0F3AFBF0CFAB}" type="presOf" srcId="{79DA4013-EC09-43EA-9B18-9D367F930A11}" destId="{394C0D78-924A-4523-90EC-A9B18D24B474}" srcOrd="0" destOrd="0" presId="urn:microsoft.com/office/officeart/2005/8/layout/vList2"/>
    <dgm:cxn modelId="{C3FDEAFE-8A58-4794-ACB7-59D838FDF9BA}" type="presParOf" srcId="{084E2357-13FA-47D1-82D0-15D935EBE945}" destId="{C75EEA5A-2D2B-433A-8169-63D6FB6717C9}" srcOrd="0" destOrd="0" presId="urn:microsoft.com/office/officeart/2005/8/layout/vList2"/>
    <dgm:cxn modelId="{069B979D-405D-493A-9331-0E52582F09F0}" type="presParOf" srcId="{084E2357-13FA-47D1-82D0-15D935EBE945}" destId="{55B4C032-72FF-4735-BD48-80A8E0F027E2}" srcOrd="1" destOrd="0" presId="urn:microsoft.com/office/officeart/2005/8/layout/vList2"/>
    <dgm:cxn modelId="{B23A0C0B-1BE2-443F-A1CF-FA870B8CEC4D}" type="presParOf" srcId="{084E2357-13FA-47D1-82D0-15D935EBE945}" destId="{704F1879-D1DF-46F3-B7D9-B7C679AC9D00}" srcOrd="2" destOrd="0" presId="urn:microsoft.com/office/officeart/2005/8/layout/vList2"/>
    <dgm:cxn modelId="{3E5E09B0-152F-4540-8065-DE29D39D7194}" type="presParOf" srcId="{084E2357-13FA-47D1-82D0-15D935EBE945}" destId="{A16F2F00-A1D6-4FAE-ADE9-DA6B9C43B25F}" srcOrd="3" destOrd="0" presId="urn:microsoft.com/office/officeart/2005/8/layout/vList2"/>
    <dgm:cxn modelId="{D61FAC37-D60D-4897-8B98-D5BC31874BC8}" type="presParOf" srcId="{084E2357-13FA-47D1-82D0-15D935EBE945}" destId="{394C0D78-924A-4523-90EC-A9B18D24B474}" srcOrd="4" destOrd="0" presId="urn:microsoft.com/office/officeart/2005/8/layout/vList2"/>
    <dgm:cxn modelId="{5D0E0981-FC50-4FB5-BDC6-C2DDB5855409}" type="presParOf" srcId="{084E2357-13FA-47D1-82D0-15D935EBE945}" destId="{E2AF0E9E-7C8D-4540-81AD-4606A9AB47C1}" srcOrd="5" destOrd="0" presId="urn:microsoft.com/office/officeart/2005/8/layout/vList2"/>
    <dgm:cxn modelId="{DE545F88-5778-443B-9FD9-01EABCABB6AA}" type="presParOf" srcId="{084E2357-13FA-47D1-82D0-15D935EBE945}" destId="{EC1D8B46-C428-442A-82F9-7EA6025319E9}" srcOrd="6" destOrd="0" presId="urn:microsoft.com/office/officeart/2005/8/layout/vList2"/>
    <dgm:cxn modelId="{3EAB1E07-E130-42A7-91FC-C7E4C7AA5F1E}" type="presParOf" srcId="{084E2357-13FA-47D1-82D0-15D935EBE945}" destId="{F71BF99F-AE56-4893-9563-503A1A785DF4}" srcOrd="7" destOrd="0" presId="urn:microsoft.com/office/officeart/2005/8/layout/vList2"/>
    <dgm:cxn modelId="{636F5102-2E79-4054-A049-61573E92D445}" type="presParOf" srcId="{084E2357-13FA-47D1-82D0-15D935EBE945}" destId="{702D6F68-54D7-44DF-AB96-0E53DAED943B}" srcOrd="8" destOrd="0" presId="urn:microsoft.com/office/officeart/2005/8/layout/vList2"/>
    <dgm:cxn modelId="{8838DD9C-2BC2-4904-93EE-82CABEF792D0}" type="presParOf" srcId="{084E2357-13FA-47D1-82D0-15D935EBE945}" destId="{B218B11A-FAC8-4FBC-A06D-5920B9CC4C10}" srcOrd="9" destOrd="0" presId="urn:microsoft.com/office/officeart/2005/8/layout/vList2"/>
    <dgm:cxn modelId="{1F33E962-1E13-458C-8F74-03758ECA69EE}" type="presParOf" srcId="{084E2357-13FA-47D1-82D0-15D935EBE945}" destId="{8E2329D5-88C6-4B3B-99FF-4A6CD2AE27C7}" srcOrd="1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DE1ED0-20C9-4BD2-B9EB-5FCC02B412F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01FFAB-39ED-48B5-9C83-AA677609AA4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3600" dirty="0" smtClean="0"/>
            <a:t>Поиск решения проблемы</a:t>
          </a:r>
          <a:endParaRPr lang="ru-RU" sz="3600" dirty="0"/>
        </a:p>
      </dgm:t>
    </dgm:pt>
    <dgm:pt modelId="{9B1D21B7-6919-46BE-89FE-D7C54F7A86A5}" type="parTrans" cxnId="{72D5A54F-3CFE-4EA4-877E-9B0293BF7A09}">
      <dgm:prSet/>
      <dgm:spPr/>
      <dgm:t>
        <a:bodyPr/>
        <a:lstStyle/>
        <a:p>
          <a:endParaRPr lang="ru-RU"/>
        </a:p>
      </dgm:t>
    </dgm:pt>
    <dgm:pt modelId="{43979FC2-A530-4F24-8714-B66E5ECB2A8E}" type="sibTrans" cxnId="{72D5A54F-3CFE-4EA4-877E-9B0293BF7A09}">
      <dgm:prSet/>
      <dgm:spPr/>
      <dgm:t>
        <a:bodyPr/>
        <a:lstStyle/>
        <a:p>
          <a:endParaRPr lang="ru-RU"/>
        </a:p>
      </dgm:t>
    </dgm:pt>
    <dgm:pt modelId="{B8181727-B401-4F8C-AC57-2CA64FEB9127}" type="pres">
      <dgm:prSet presAssocID="{68DE1ED0-20C9-4BD2-B9EB-5FCC02B412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2271DD-C943-47E9-93AA-EE2665CAC44B}" type="pres">
      <dgm:prSet presAssocID="{9501FFAB-39ED-48B5-9C83-AA677609AA46}" presName="parentText" presStyleLbl="node1" presStyleIdx="0" presStyleCnt="1" custScaleY="58529" custLinFactNeighborX="875" custLinFactNeighborY="-92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D1B6C0-B8DE-4CF0-9388-A7E998FB73A8}" type="presOf" srcId="{68DE1ED0-20C9-4BD2-B9EB-5FCC02B412F5}" destId="{B8181727-B401-4F8C-AC57-2CA64FEB9127}" srcOrd="0" destOrd="0" presId="urn:microsoft.com/office/officeart/2005/8/layout/vList2"/>
    <dgm:cxn modelId="{017C28BC-B267-41B6-B7BC-B3DEB7994502}" type="presOf" srcId="{9501FFAB-39ED-48B5-9C83-AA677609AA46}" destId="{302271DD-C943-47E9-93AA-EE2665CAC44B}" srcOrd="0" destOrd="0" presId="urn:microsoft.com/office/officeart/2005/8/layout/vList2"/>
    <dgm:cxn modelId="{72D5A54F-3CFE-4EA4-877E-9B0293BF7A09}" srcId="{68DE1ED0-20C9-4BD2-B9EB-5FCC02B412F5}" destId="{9501FFAB-39ED-48B5-9C83-AA677609AA46}" srcOrd="0" destOrd="0" parTransId="{9B1D21B7-6919-46BE-89FE-D7C54F7A86A5}" sibTransId="{43979FC2-A530-4F24-8714-B66E5ECB2A8E}"/>
    <dgm:cxn modelId="{EF0878C2-1396-4618-A832-EFA1C15BC6C8}" type="presParOf" srcId="{B8181727-B401-4F8C-AC57-2CA64FEB9127}" destId="{302271DD-C943-47E9-93AA-EE2665CAC44B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F7CDBA-AFB3-4D9A-AA9A-8B2FAE370834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B88991-3C96-481E-8FC0-6134D2586E2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400" b="1" dirty="0" smtClean="0"/>
            <a:t>Русская  спортивная лапта – </a:t>
          </a:r>
          <a:r>
            <a:rPr lang="ru-RU" sz="2400" b="1" dirty="0" smtClean="0"/>
            <a:t>двусторонняя </a:t>
          </a:r>
          <a:r>
            <a:rPr lang="ru-RU" sz="2400" b="1" dirty="0" smtClean="0"/>
            <a:t>командная игра</a:t>
          </a:r>
          <a:endParaRPr lang="ru-RU" sz="2400" b="1" dirty="0"/>
        </a:p>
      </dgm:t>
    </dgm:pt>
    <dgm:pt modelId="{460DA740-5C6B-4DE8-B2A3-264BF89D69A4}" type="parTrans" cxnId="{45C05EC8-8FEA-4727-AD08-B07CC5F63298}">
      <dgm:prSet/>
      <dgm:spPr/>
      <dgm:t>
        <a:bodyPr/>
        <a:lstStyle/>
        <a:p>
          <a:endParaRPr lang="ru-RU"/>
        </a:p>
      </dgm:t>
    </dgm:pt>
    <dgm:pt modelId="{FFDA2E63-0750-4E18-98DF-AEA57C31B923}" type="sibTrans" cxnId="{45C05EC8-8FEA-4727-AD08-B07CC5F63298}">
      <dgm:prSet/>
      <dgm:spPr/>
      <dgm:t>
        <a:bodyPr/>
        <a:lstStyle/>
        <a:p>
          <a:endParaRPr lang="ru-RU"/>
        </a:p>
      </dgm:t>
    </dgm:pt>
    <dgm:pt modelId="{757B3C5B-EEA4-4F23-BB92-64D3C5F6BEA6}" type="pres">
      <dgm:prSet presAssocID="{F5F7CDBA-AFB3-4D9A-AA9A-8B2FAE3708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30A42F-CC35-4DF0-94DD-FDDA986E3E71}" type="pres">
      <dgm:prSet presAssocID="{B8B88991-3C96-481E-8FC0-6134D2586E24}" presName="parentText" presStyleLbl="node1" presStyleIdx="0" presStyleCnt="1" custLinFactNeighborX="434" custLinFactNeighborY="285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C05EC8-8FEA-4727-AD08-B07CC5F63298}" srcId="{F5F7CDBA-AFB3-4D9A-AA9A-8B2FAE370834}" destId="{B8B88991-3C96-481E-8FC0-6134D2586E24}" srcOrd="0" destOrd="0" parTransId="{460DA740-5C6B-4DE8-B2A3-264BF89D69A4}" sibTransId="{FFDA2E63-0750-4E18-98DF-AEA57C31B923}"/>
    <dgm:cxn modelId="{678F65F6-38C3-4EC5-9E3F-3E2FA8847F65}" type="presOf" srcId="{F5F7CDBA-AFB3-4D9A-AA9A-8B2FAE370834}" destId="{757B3C5B-EEA4-4F23-BB92-64D3C5F6BEA6}" srcOrd="0" destOrd="0" presId="urn:microsoft.com/office/officeart/2005/8/layout/vList2"/>
    <dgm:cxn modelId="{0C6C7ACE-5BD9-40C0-8143-49A960D9F9F4}" type="presOf" srcId="{B8B88991-3C96-481E-8FC0-6134D2586E24}" destId="{2B30A42F-CC35-4DF0-94DD-FDDA986E3E71}" srcOrd="0" destOrd="0" presId="urn:microsoft.com/office/officeart/2005/8/layout/vList2"/>
    <dgm:cxn modelId="{21C7DC98-B0CD-48D2-A535-1A5046CFB806}" type="presParOf" srcId="{757B3C5B-EEA4-4F23-BB92-64D3C5F6BEA6}" destId="{2B30A42F-CC35-4DF0-94DD-FDDA986E3E7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DE1ED0-20C9-4BD2-B9EB-5FCC02B412F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01FFAB-39ED-48B5-9C83-AA677609AA4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3200" b="1" dirty="0" smtClean="0"/>
            <a:t>Новая игровая форма</a:t>
          </a:r>
          <a:endParaRPr lang="ru-RU" sz="3200" b="1" dirty="0"/>
        </a:p>
      </dgm:t>
    </dgm:pt>
    <dgm:pt modelId="{9B1D21B7-6919-46BE-89FE-D7C54F7A86A5}" type="parTrans" cxnId="{72D5A54F-3CFE-4EA4-877E-9B0293BF7A09}">
      <dgm:prSet/>
      <dgm:spPr/>
      <dgm:t>
        <a:bodyPr/>
        <a:lstStyle/>
        <a:p>
          <a:endParaRPr lang="ru-RU"/>
        </a:p>
      </dgm:t>
    </dgm:pt>
    <dgm:pt modelId="{43979FC2-A530-4F24-8714-B66E5ECB2A8E}" type="sibTrans" cxnId="{72D5A54F-3CFE-4EA4-877E-9B0293BF7A09}">
      <dgm:prSet/>
      <dgm:spPr/>
      <dgm:t>
        <a:bodyPr/>
        <a:lstStyle/>
        <a:p>
          <a:endParaRPr lang="ru-RU"/>
        </a:p>
      </dgm:t>
    </dgm:pt>
    <dgm:pt modelId="{B8181727-B401-4F8C-AC57-2CA64FEB9127}" type="pres">
      <dgm:prSet presAssocID="{68DE1ED0-20C9-4BD2-B9EB-5FCC02B412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2271DD-C943-47E9-93AA-EE2665CAC44B}" type="pres">
      <dgm:prSet presAssocID="{9501FFAB-39ED-48B5-9C83-AA677609AA46}" presName="parentText" presStyleLbl="node1" presStyleIdx="0" presStyleCnt="1" custScaleY="49655" custLinFactNeighborX="-453" custLinFactNeighborY="-92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0F3E42-1D68-417D-B413-C92E2834C8C6}" type="presOf" srcId="{9501FFAB-39ED-48B5-9C83-AA677609AA46}" destId="{302271DD-C943-47E9-93AA-EE2665CAC44B}" srcOrd="0" destOrd="0" presId="urn:microsoft.com/office/officeart/2005/8/layout/vList2"/>
    <dgm:cxn modelId="{AB843420-1C61-42B5-AA78-73F552A2652E}" type="presOf" srcId="{68DE1ED0-20C9-4BD2-B9EB-5FCC02B412F5}" destId="{B8181727-B401-4F8C-AC57-2CA64FEB9127}" srcOrd="0" destOrd="0" presId="urn:microsoft.com/office/officeart/2005/8/layout/vList2"/>
    <dgm:cxn modelId="{72D5A54F-3CFE-4EA4-877E-9B0293BF7A09}" srcId="{68DE1ED0-20C9-4BD2-B9EB-5FCC02B412F5}" destId="{9501FFAB-39ED-48B5-9C83-AA677609AA46}" srcOrd="0" destOrd="0" parTransId="{9B1D21B7-6919-46BE-89FE-D7C54F7A86A5}" sibTransId="{43979FC2-A530-4F24-8714-B66E5ECB2A8E}"/>
    <dgm:cxn modelId="{D9572016-C61E-48D1-B5E3-517B1C40929F}" type="presParOf" srcId="{B8181727-B401-4F8C-AC57-2CA64FEB9127}" destId="{302271DD-C943-47E9-93AA-EE2665CAC44B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6648A1-B645-4F5B-83A1-AFCD3322EF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AFCA1F-F801-48B2-8028-6AD5DAA135FF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Лапта - единственная спортивная игра, в которой необходимо увёртываться от мяча, во всех же других его перехватывают. Отсюда и необычность, сложность этого приёма для современного человека.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43394A-3378-4991-9526-9C170019C0E4}" type="parTrans" cxnId="{B4EE20ED-241C-4C7F-804A-5A017AD6A326}">
      <dgm:prSet/>
      <dgm:spPr/>
      <dgm:t>
        <a:bodyPr/>
        <a:lstStyle/>
        <a:p>
          <a:endParaRPr lang="ru-RU"/>
        </a:p>
      </dgm:t>
    </dgm:pt>
    <dgm:pt modelId="{6FFEF5FF-6CC1-4CDA-A666-21084C43DC8C}" type="sibTrans" cxnId="{B4EE20ED-241C-4C7F-804A-5A017AD6A326}">
      <dgm:prSet/>
      <dgm:spPr/>
      <dgm:t>
        <a:bodyPr/>
        <a:lstStyle/>
        <a:p>
          <a:endParaRPr lang="ru-RU"/>
        </a:p>
      </dgm:t>
    </dgm:pt>
    <dgm:pt modelId="{57FE71BF-664F-42C8-8B77-B2B989AAF833}" type="pres">
      <dgm:prSet presAssocID="{3E6648A1-B645-4F5B-83A1-AFCD3322EF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2CEF67-DC1C-478E-902A-D1E9ADB42CDF}" type="pres">
      <dgm:prSet presAssocID="{23AFCA1F-F801-48B2-8028-6AD5DAA135FF}" presName="parentText" presStyleLbl="node1" presStyleIdx="0" presStyleCnt="1" custLinFactNeighborX="-1190" custLinFactNeighborY="-82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E91CE0-879D-4088-831D-2970810077F8}" type="presOf" srcId="{3E6648A1-B645-4F5B-83A1-AFCD3322EF4B}" destId="{57FE71BF-664F-42C8-8B77-B2B989AAF833}" srcOrd="0" destOrd="0" presId="urn:microsoft.com/office/officeart/2005/8/layout/vList2"/>
    <dgm:cxn modelId="{8E34B07B-4148-4C47-9422-CB825D0B8E54}" type="presOf" srcId="{23AFCA1F-F801-48B2-8028-6AD5DAA135FF}" destId="{F02CEF67-DC1C-478E-902A-D1E9ADB42CDF}" srcOrd="0" destOrd="0" presId="urn:microsoft.com/office/officeart/2005/8/layout/vList2"/>
    <dgm:cxn modelId="{B4EE20ED-241C-4C7F-804A-5A017AD6A326}" srcId="{3E6648A1-B645-4F5B-83A1-AFCD3322EF4B}" destId="{23AFCA1F-F801-48B2-8028-6AD5DAA135FF}" srcOrd="0" destOrd="0" parTransId="{F743394A-3378-4991-9526-9C170019C0E4}" sibTransId="{6FFEF5FF-6CC1-4CDA-A666-21084C43DC8C}"/>
    <dgm:cxn modelId="{8040B945-34F8-4616-99D1-5FDFA41D2905}" type="presParOf" srcId="{57FE71BF-664F-42C8-8B77-B2B989AAF833}" destId="{F02CEF67-DC1C-478E-902A-D1E9ADB42CDF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8F263B-003E-4621-BCCE-4BA8D9760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3B5F4-51DF-4B8A-A915-8BAC527C271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 smtClean="0"/>
            <a:t>Значение игры в лапту </a:t>
          </a:r>
          <a:endParaRPr lang="ru-RU" b="1" dirty="0"/>
        </a:p>
      </dgm:t>
    </dgm:pt>
    <dgm:pt modelId="{F8BAAEE8-E23E-44CB-9B65-6A0051348D3D}" type="parTrans" cxnId="{23B14C86-C1D6-4598-BD6E-B770CFDCF7E4}">
      <dgm:prSet/>
      <dgm:spPr/>
      <dgm:t>
        <a:bodyPr/>
        <a:lstStyle/>
        <a:p>
          <a:endParaRPr lang="ru-RU"/>
        </a:p>
      </dgm:t>
    </dgm:pt>
    <dgm:pt modelId="{6E934A89-7380-4E8D-BB72-48E7531CA0D0}" type="sibTrans" cxnId="{23B14C86-C1D6-4598-BD6E-B770CFDCF7E4}">
      <dgm:prSet/>
      <dgm:spPr/>
      <dgm:t>
        <a:bodyPr/>
        <a:lstStyle/>
        <a:p>
          <a:endParaRPr lang="ru-RU"/>
        </a:p>
      </dgm:t>
    </dgm:pt>
    <dgm:pt modelId="{E7FF69B3-7957-42BB-B1D7-3E2EF9F261D3}" type="pres">
      <dgm:prSet presAssocID="{028F263B-003E-4621-BCCE-4BA8D9760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65EB7A-790A-4065-8459-D11DA3A2EE0C}" type="pres">
      <dgm:prSet presAssocID="{E063B5F4-51DF-4B8A-A915-8BAC527C271B}" presName="parentText" presStyleLbl="node1" presStyleIdx="0" presStyleCnt="1" custLinFactNeighborX="36502" custLinFactNeighborY="-21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A5AD77-63BA-47E0-AEBA-21483B5C1F20}" type="presOf" srcId="{028F263B-003E-4621-BCCE-4BA8D9760170}" destId="{E7FF69B3-7957-42BB-B1D7-3E2EF9F261D3}" srcOrd="0" destOrd="0" presId="urn:microsoft.com/office/officeart/2005/8/layout/vList2"/>
    <dgm:cxn modelId="{23B14C86-C1D6-4598-BD6E-B770CFDCF7E4}" srcId="{028F263B-003E-4621-BCCE-4BA8D9760170}" destId="{E063B5F4-51DF-4B8A-A915-8BAC527C271B}" srcOrd="0" destOrd="0" parTransId="{F8BAAEE8-E23E-44CB-9B65-6A0051348D3D}" sibTransId="{6E934A89-7380-4E8D-BB72-48E7531CA0D0}"/>
    <dgm:cxn modelId="{348E6EAB-7069-489E-961B-6632BE3D00C7}" type="presOf" srcId="{E063B5F4-51DF-4B8A-A915-8BAC527C271B}" destId="{0065EB7A-790A-4065-8459-D11DA3A2EE0C}" srcOrd="0" destOrd="0" presId="urn:microsoft.com/office/officeart/2005/8/layout/vList2"/>
    <dgm:cxn modelId="{0B2E6628-3007-4113-9C78-0A3D1FEECA56}" type="presParOf" srcId="{E7FF69B3-7957-42BB-B1D7-3E2EF9F261D3}" destId="{0065EB7A-790A-4065-8459-D11DA3A2EE0C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D1410-7D53-48AA-9E22-B28E31EEDBED}">
      <dsp:nvSpPr>
        <dsp:cNvPr id="0" name=""/>
        <dsp:cNvSpPr/>
      </dsp:nvSpPr>
      <dsp:spPr>
        <a:xfrm>
          <a:off x="419207" y="4"/>
          <a:ext cx="7547955" cy="144015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u="none" kern="1200" dirty="0" smtClean="0"/>
            <a:t>21 век –  это время командной работы. Время одиночек прошло.</a:t>
          </a:r>
          <a:endParaRPr lang="ru-RU" sz="2800" i="0" u="none" kern="1200" dirty="0"/>
        </a:p>
      </dsp:txBody>
      <dsp:txXfrm>
        <a:off x="489510" y="70307"/>
        <a:ext cx="7407349" cy="12995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C0AFE-F02E-4718-A319-902DD366415E}">
      <dsp:nvSpPr>
        <dsp:cNvPr id="0" name=""/>
        <dsp:cNvSpPr/>
      </dsp:nvSpPr>
      <dsp:spPr>
        <a:xfrm>
          <a:off x="0" y="133"/>
          <a:ext cx="8856984" cy="369064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Комбинация состоит из набора маршрутов, которые игрокам предстоит реализовать</a:t>
          </a:r>
          <a:endParaRPr lang="ru-RU" sz="1800" kern="1200" dirty="0"/>
        </a:p>
      </dsp:txBody>
      <dsp:txXfrm>
        <a:off x="18016" y="18149"/>
        <a:ext cx="8820952" cy="3330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C0AFE-F02E-4718-A319-902DD366415E}">
      <dsp:nvSpPr>
        <dsp:cNvPr id="0" name=""/>
        <dsp:cNvSpPr/>
      </dsp:nvSpPr>
      <dsp:spPr>
        <a:xfrm>
          <a:off x="0" y="267"/>
          <a:ext cx="6480721" cy="369064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 каждого игрока свой индивидуальный маршрут, своя роль</a:t>
          </a:r>
          <a:endParaRPr lang="ru-RU" sz="1800" kern="1200" dirty="0"/>
        </a:p>
      </dsp:txBody>
      <dsp:txXfrm>
        <a:off x="18016" y="18283"/>
        <a:ext cx="6444689" cy="3330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AE723-F038-4D68-A4E0-A7973B821753}">
      <dsp:nvSpPr>
        <dsp:cNvPr id="0" name=""/>
        <dsp:cNvSpPr/>
      </dsp:nvSpPr>
      <dsp:spPr>
        <a:xfrm>
          <a:off x="0" y="0"/>
          <a:ext cx="6516216" cy="201425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Современный урок  физической культуры – не погоня за результатами, а кропотливая работа над укреплением здоровья детей, развитием коммуникативных качеств и создание благоприятного микроклимата в классе</a:t>
          </a:r>
          <a:r>
            <a:rPr lang="ru-RU" sz="2300" b="0" kern="1200" dirty="0" smtClean="0"/>
            <a:t> </a:t>
          </a:r>
          <a:endParaRPr lang="ru-RU" sz="2300" b="0" kern="1200" dirty="0"/>
        </a:p>
      </dsp:txBody>
      <dsp:txXfrm>
        <a:off x="98328" y="98328"/>
        <a:ext cx="6319560" cy="181759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573B3-CFE9-4381-BAA5-1B08486C333D}">
      <dsp:nvSpPr>
        <dsp:cNvPr id="0" name=""/>
        <dsp:cNvSpPr/>
      </dsp:nvSpPr>
      <dsp:spPr>
        <a:xfrm>
          <a:off x="0" y="4359"/>
          <a:ext cx="8229600" cy="71136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Цель моей работы : научить детей работать в команде</a:t>
          </a:r>
          <a:endParaRPr lang="ru-RU" sz="2400" b="1" kern="1200" dirty="0"/>
        </a:p>
      </dsp:txBody>
      <dsp:txXfrm>
        <a:off x="34726" y="39085"/>
        <a:ext cx="8160148" cy="6419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EEA5A-2D2B-433A-8169-63D6FB6717C9}">
      <dsp:nvSpPr>
        <dsp:cNvPr id="0" name=""/>
        <dsp:cNvSpPr/>
      </dsp:nvSpPr>
      <dsp:spPr>
        <a:xfrm>
          <a:off x="0" y="144015"/>
          <a:ext cx="7956376" cy="33579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Организовать процесс общения во время игры, сделать его творческим.</a:t>
          </a:r>
          <a:endParaRPr lang="ru-RU" sz="1400" kern="1200" dirty="0"/>
        </a:p>
      </dsp:txBody>
      <dsp:txXfrm>
        <a:off x="16392" y="160407"/>
        <a:ext cx="7923592" cy="303006"/>
      </dsp:txXfrm>
    </dsp:sp>
    <dsp:sp modelId="{704F1879-D1DF-46F3-B7D9-B7C679AC9D00}">
      <dsp:nvSpPr>
        <dsp:cNvPr id="0" name=""/>
        <dsp:cNvSpPr/>
      </dsp:nvSpPr>
      <dsp:spPr>
        <a:xfrm>
          <a:off x="0" y="576064"/>
          <a:ext cx="7956376" cy="33579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Научить распределять роли в коллективе.</a:t>
          </a:r>
          <a:endParaRPr lang="ru-RU" sz="1400" kern="1200" dirty="0"/>
        </a:p>
      </dsp:txBody>
      <dsp:txXfrm>
        <a:off x="16392" y="592456"/>
        <a:ext cx="7923592" cy="303006"/>
      </dsp:txXfrm>
    </dsp:sp>
    <dsp:sp modelId="{394C0D78-924A-4523-90EC-A9B18D24B474}">
      <dsp:nvSpPr>
        <dsp:cNvPr id="0" name=""/>
        <dsp:cNvSpPr/>
      </dsp:nvSpPr>
      <dsp:spPr>
        <a:xfrm>
          <a:off x="0" y="1008113"/>
          <a:ext cx="7956376" cy="33579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Научить взаимозаменять друг друга.</a:t>
          </a:r>
          <a:endParaRPr lang="ru-RU" sz="1400" kern="1200" dirty="0"/>
        </a:p>
      </dsp:txBody>
      <dsp:txXfrm>
        <a:off x="16392" y="1024505"/>
        <a:ext cx="7923592" cy="303006"/>
      </dsp:txXfrm>
    </dsp:sp>
    <dsp:sp modelId="{EC1D8B46-C428-442A-82F9-7EA6025319E9}">
      <dsp:nvSpPr>
        <dsp:cNvPr id="0" name=""/>
        <dsp:cNvSpPr/>
      </dsp:nvSpPr>
      <dsp:spPr>
        <a:xfrm>
          <a:off x="0" y="1440159"/>
          <a:ext cx="7956376" cy="33579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Развить навыки коммуникации и взаимодействия.</a:t>
          </a:r>
          <a:endParaRPr lang="ru-RU" sz="1400" kern="1200" dirty="0"/>
        </a:p>
      </dsp:txBody>
      <dsp:txXfrm>
        <a:off x="16392" y="1456551"/>
        <a:ext cx="7923592" cy="303006"/>
      </dsp:txXfrm>
    </dsp:sp>
    <dsp:sp modelId="{702D6F68-54D7-44DF-AB96-0E53DAED943B}">
      <dsp:nvSpPr>
        <dsp:cNvPr id="0" name=""/>
        <dsp:cNvSpPr/>
      </dsp:nvSpPr>
      <dsp:spPr>
        <a:xfrm>
          <a:off x="0" y="1872209"/>
          <a:ext cx="7956376" cy="33579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Научить импровизировать в ходе меняющихся обстоятельств.</a:t>
          </a:r>
          <a:endParaRPr lang="ru-RU" sz="1400" kern="1200" dirty="0"/>
        </a:p>
      </dsp:txBody>
      <dsp:txXfrm>
        <a:off x="16392" y="1888601"/>
        <a:ext cx="7923592" cy="303006"/>
      </dsp:txXfrm>
    </dsp:sp>
    <dsp:sp modelId="{8E2329D5-88C6-4B3B-99FF-4A6CD2AE27C7}">
      <dsp:nvSpPr>
        <dsp:cNvPr id="0" name=""/>
        <dsp:cNvSpPr/>
      </dsp:nvSpPr>
      <dsp:spPr>
        <a:xfrm>
          <a:off x="0" y="2304255"/>
          <a:ext cx="7956376" cy="33579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Повысить интерес к предмету физическая культура посредством командного взаимодействия.</a:t>
          </a:r>
          <a:endParaRPr lang="ru-RU" sz="1400" kern="1200" dirty="0"/>
        </a:p>
      </dsp:txBody>
      <dsp:txXfrm>
        <a:off x="16392" y="2320647"/>
        <a:ext cx="7923592" cy="3030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271DD-C943-47E9-93AA-EE2665CAC44B}">
      <dsp:nvSpPr>
        <dsp:cNvPr id="0" name=""/>
        <dsp:cNvSpPr/>
      </dsp:nvSpPr>
      <dsp:spPr>
        <a:xfrm>
          <a:off x="0" y="5"/>
          <a:ext cx="8229600" cy="701224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Поиск решения проблемы</a:t>
          </a:r>
          <a:endParaRPr lang="ru-RU" sz="3600" kern="1200" dirty="0"/>
        </a:p>
      </dsp:txBody>
      <dsp:txXfrm>
        <a:off x="34231" y="34236"/>
        <a:ext cx="8161138" cy="632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0A42F-CC35-4DF0-94DD-FDDA986E3E71}">
      <dsp:nvSpPr>
        <dsp:cNvPr id="0" name=""/>
        <dsp:cNvSpPr/>
      </dsp:nvSpPr>
      <dsp:spPr>
        <a:xfrm>
          <a:off x="0" y="179"/>
          <a:ext cx="5688632" cy="503876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Флаг – футбол ( бесконтактная версия)</a:t>
          </a:r>
          <a:endParaRPr lang="ru-RU" sz="2400" b="1" kern="1200" dirty="0"/>
        </a:p>
      </dsp:txBody>
      <dsp:txXfrm>
        <a:off x="24597" y="24776"/>
        <a:ext cx="5639438" cy="4546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271DD-C943-47E9-93AA-EE2665CAC44B}">
      <dsp:nvSpPr>
        <dsp:cNvPr id="0" name=""/>
        <dsp:cNvSpPr/>
      </dsp:nvSpPr>
      <dsp:spPr>
        <a:xfrm>
          <a:off x="0" y="53164"/>
          <a:ext cx="8229600" cy="594906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Новая игровая форма</a:t>
          </a:r>
          <a:endParaRPr lang="ru-RU" sz="3200" b="1" kern="1200" dirty="0"/>
        </a:p>
      </dsp:txBody>
      <dsp:txXfrm>
        <a:off x="29041" y="82205"/>
        <a:ext cx="8171518" cy="5368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83524-A274-4D58-B180-614D0FD13D40}">
      <dsp:nvSpPr>
        <dsp:cNvPr id="0" name=""/>
        <dsp:cNvSpPr/>
      </dsp:nvSpPr>
      <dsp:spPr>
        <a:xfrm>
          <a:off x="35513" y="216949"/>
          <a:ext cx="8965469" cy="209137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Основное отличие - исключение жестких контактов, спортсмены играют без защитной экипировки. Вместо шлемов и каркасов на поясе каждого игрока прикреплены два флажка. И если в </a:t>
          </a:r>
          <a:r>
            <a:rPr lang="ru-RU" sz="1700" u="sng" kern="1200" dirty="0" smtClean="0"/>
            <a:t>американском футболе </a:t>
          </a:r>
          <a:r>
            <a:rPr lang="ru-RU" sz="1700" kern="1200" dirty="0" smtClean="0"/>
            <a:t>для того, чтобы остановить игрока, владеющего мячом, применяется захват (жесткий контакт), то во </a:t>
          </a:r>
          <a:r>
            <a:rPr lang="ru-RU" sz="1700" u="sng" kern="1200" dirty="0" smtClean="0"/>
            <a:t>флаг-футболе</a:t>
          </a:r>
          <a:r>
            <a:rPr lang="ru-RU" sz="1700" kern="1200" dirty="0" smtClean="0"/>
            <a:t> достаточно сорвать с него флажок. Этот вид спорта развивают все европейские федерации американского футбола, он помогает игрокам освоить технические приемы, до автоматизма усвоить </a:t>
          </a:r>
          <a:r>
            <a:rPr lang="ru-RU" sz="2000" b="1" u="sng" kern="1200" dirty="0" smtClean="0"/>
            <a:t>тактические комбинации</a:t>
          </a:r>
          <a:r>
            <a:rPr lang="ru-RU" sz="1700" kern="1200" dirty="0" smtClean="0"/>
            <a:t>, развить игровые и двигательные навыки.</a:t>
          </a:r>
          <a:endParaRPr lang="ru-RU" sz="1700" kern="1200" dirty="0"/>
        </a:p>
      </dsp:txBody>
      <dsp:txXfrm>
        <a:off x="137606" y="319042"/>
        <a:ext cx="8761283" cy="18871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5EB7A-790A-4065-8459-D11DA3A2EE0C}">
      <dsp:nvSpPr>
        <dsp:cNvPr id="0" name=""/>
        <dsp:cNvSpPr/>
      </dsp:nvSpPr>
      <dsp:spPr>
        <a:xfrm>
          <a:off x="0" y="0"/>
          <a:ext cx="4762872" cy="64759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Внутри игры</a:t>
          </a:r>
          <a:endParaRPr lang="ru-RU" sz="2700" b="1" kern="1200" dirty="0"/>
        </a:p>
      </dsp:txBody>
      <dsp:txXfrm>
        <a:off x="31613" y="31613"/>
        <a:ext cx="4699646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0E7F-1A1A-45F6-A736-2F3AD618C867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A65-C090-421F-9D7A-500965829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157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0E7F-1A1A-45F6-A736-2F3AD618C867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A65-C090-421F-9D7A-500965829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919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0E7F-1A1A-45F6-A736-2F3AD618C867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A65-C090-421F-9D7A-500965829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775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0E7F-1A1A-45F6-A736-2F3AD618C867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A65-C090-421F-9D7A-500965829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617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0E7F-1A1A-45F6-A736-2F3AD618C867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A65-C090-421F-9D7A-500965829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96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0E7F-1A1A-45F6-A736-2F3AD618C867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A65-C090-421F-9D7A-500965829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0E7F-1A1A-45F6-A736-2F3AD618C867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A65-C090-421F-9D7A-500965829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387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0E7F-1A1A-45F6-A736-2F3AD618C867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A65-C090-421F-9D7A-500965829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460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0E7F-1A1A-45F6-A736-2F3AD618C867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A65-C090-421F-9D7A-500965829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350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0E7F-1A1A-45F6-A736-2F3AD618C867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A65-C090-421F-9D7A-500965829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148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0E7F-1A1A-45F6-A736-2F3AD618C867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9A65-C090-421F-9D7A-500965829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2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/>
          </a:blip>
          <a:srcRect/>
          <a:stretch>
            <a:fillRect l="-6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40E7F-1A1A-45F6-A736-2F3AD618C867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9A65-C090-421F-9D7A-500965829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996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13" Type="http://schemas.openxmlformats.org/officeDocument/2006/relationships/diagramColors" Target="../diagrams/colors15.xml"/><Relationship Id="rId18" Type="http://schemas.openxmlformats.org/officeDocument/2006/relationships/diagramData" Target="../diagrams/data17.xml"/><Relationship Id="rId26" Type="http://schemas.openxmlformats.org/officeDocument/2006/relationships/diagramData" Target="../diagrams/data19.xml"/><Relationship Id="rId39" Type="http://schemas.openxmlformats.org/officeDocument/2006/relationships/image" Target="../media/image11.jpeg"/><Relationship Id="rId3" Type="http://schemas.openxmlformats.org/officeDocument/2006/relationships/diagramLayout" Target="../diagrams/layout13.xml"/><Relationship Id="rId21" Type="http://schemas.openxmlformats.org/officeDocument/2006/relationships/diagramColors" Target="../diagrams/colors17.xml"/><Relationship Id="rId34" Type="http://schemas.openxmlformats.org/officeDocument/2006/relationships/diagramData" Target="../diagrams/data21.xml"/><Relationship Id="rId42" Type="http://schemas.microsoft.com/office/2007/relationships/diagramDrawing" Target="../diagrams/drawing14.xml"/><Relationship Id="rId7" Type="http://schemas.openxmlformats.org/officeDocument/2006/relationships/diagramLayout" Target="../diagrams/layout14.xml"/><Relationship Id="rId12" Type="http://schemas.openxmlformats.org/officeDocument/2006/relationships/diagramQuickStyle" Target="../diagrams/quickStyle15.xml"/><Relationship Id="rId17" Type="http://schemas.openxmlformats.org/officeDocument/2006/relationships/diagramColors" Target="../diagrams/colors16.xml"/><Relationship Id="rId25" Type="http://schemas.openxmlformats.org/officeDocument/2006/relationships/diagramColors" Target="../diagrams/colors18.xml"/><Relationship Id="rId33" Type="http://schemas.openxmlformats.org/officeDocument/2006/relationships/diagramColors" Target="../diagrams/colors20.xml"/><Relationship Id="rId38" Type="http://schemas.openxmlformats.org/officeDocument/2006/relationships/image" Target="../media/image10.jpeg"/><Relationship Id="rId2" Type="http://schemas.openxmlformats.org/officeDocument/2006/relationships/diagramData" Target="../diagrams/data13.xml"/><Relationship Id="rId16" Type="http://schemas.openxmlformats.org/officeDocument/2006/relationships/diagramQuickStyle" Target="../diagrams/quickStyle16.xml"/><Relationship Id="rId20" Type="http://schemas.openxmlformats.org/officeDocument/2006/relationships/diagramQuickStyle" Target="../diagrams/quickStyle17.xml"/><Relationship Id="rId29" Type="http://schemas.openxmlformats.org/officeDocument/2006/relationships/diagramColors" Target="../diagrams/colors19.xml"/><Relationship Id="rId41" Type="http://schemas.microsoft.com/office/2007/relationships/diagramDrawing" Target="../diagrams/drawing15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4.xml"/><Relationship Id="rId11" Type="http://schemas.openxmlformats.org/officeDocument/2006/relationships/diagramLayout" Target="../diagrams/layout15.xml"/><Relationship Id="rId24" Type="http://schemas.openxmlformats.org/officeDocument/2006/relationships/diagramQuickStyle" Target="../diagrams/quickStyle18.xml"/><Relationship Id="rId32" Type="http://schemas.openxmlformats.org/officeDocument/2006/relationships/diagramQuickStyle" Target="../diagrams/quickStyle20.xml"/><Relationship Id="rId37" Type="http://schemas.openxmlformats.org/officeDocument/2006/relationships/diagramColors" Target="../diagrams/colors21.xml"/><Relationship Id="rId40" Type="http://schemas.microsoft.com/office/2007/relationships/diagramDrawing" Target="../diagrams/drawing16.xml"/><Relationship Id="rId45" Type="http://schemas.microsoft.com/office/2007/relationships/diagramDrawing" Target="../diagrams/drawing17.xml"/><Relationship Id="rId5" Type="http://schemas.openxmlformats.org/officeDocument/2006/relationships/diagramColors" Target="../diagrams/colors13.xml"/><Relationship Id="rId15" Type="http://schemas.openxmlformats.org/officeDocument/2006/relationships/diagramLayout" Target="../diagrams/layout16.xml"/><Relationship Id="rId23" Type="http://schemas.openxmlformats.org/officeDocument/2006/relationships/diagramLayout" Target="../diagrams/layout18.xml"/><Relationship Id="rId28" Type="http://schemas.openxmlformats.org/officeDocument/2006/relationships/diagramQuickStyle" Target="../diagrams/quickStyle19.xml"/><Relationship Id="rId36" Type="http://schemas.openxmlformats.org/officeDocument/2006/relationships/diagramQuickStyle" Target="../diagrams/quickStyle21.xml"/><Relationship Id="rId10" Type="http://schemas.openxmlformats.org/officeDocument/2006/relationships/diagramData" Target="../diagrams/data15.xml"/><Relationship Id="rId19" Type="http://schemas.openxmlformats.org/officeDocument/2006/relationships/diagramLayout" Target="../diagrams/layout17.xml"/><Relationship Id="rId31" Type="http://schemas.openxmlformats.org/officeDocument/2006/relationships/diagramLayout" Target="../diagrams/layout20.xml"/><Relationship Id="rId44" Type="http://schemas.microsoft.com/office/2007/relationships/diagramDrawing" Target="../diagrams/drawing13.xml"/><Relationship Id="rId4" Type="http://schemas.openxmlformats.org/officeDocument/2006/relationships/diagramQuickStyle" Target="../diagrams/quickStyle13.xml"/><Relationship Id="rId9" Type="http://schemas.openxmlformats.org/officeDocument/2006/relationships/diagramColors" Target="../diagrams/colors14.xml"/><Relationship Id="rId14" Type="http://schemas.openxmlformats.org/officeDocument/2006/relationships/diagramData" Target="../diagrams/data16.xml"/><Relationship Id="rId22" Type="http://schemas.openxmlformats.org/officeDocument/2006/relationships/diagramData" Target="../diagrams/data18.xml"/><Relationship Id="rId27" Type="http://schemas.openxmlformats.org/officeDocument/2006/relationships/diagramLayout" Target="../diagrams/layout19.xml"/><Relationship Id="rId30" Type="http://schemas.openxmlformats.org/officeDocument/2006/relationships/diagramData" Target="../diagrams/data20.xml"/><Relationship Id="rId35" Type="http://schemas.openxmlformats.org/officeDocument/2006/relationships/diagramLayout" Target="../diagrams/layout21.xml"/><Relationship Id="rId43" Type="http://schemas.microsoft.com/office/2007/relationships/diagramDrawing" Target="../diagrams/drawin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4.xml"/><Relationship Id="rId13" Type="http://schemas.openxmlformats.org/officeDocument/2006/relationships/diagramColors" Target="../diagrams/colors25.xml"/><Relationship Id="rId18" Type="http://schemas.openxmlformats.org/officeDocument/2006/relationships/image" Target="../media/image16.jpeg"/><Relationship Id="rId3" Type="http://schemas.openxmlformats.org/officeDocument/2006/relationships/diagramLayout" Target="../diagrams/layout23.xml"/><Relationship Id="rId21" Type="http://schemas.microsoft.com/office/2007/relationships/diagramDrawing" Target="../diagrams/drawing21.xml"/><Relationship Id="rId7" Type="http://schemas.openxmlformats.org/officeDocument/2006/relationships/diagramLayout" Target="../diagrams/layout24.xml"/><Relationship Id="rId12" Type="http://schemas.openxmlformats.org/officeDocument/2006/relationships/diagramQuickStyle" Target="../diagrams/quickStyle25.xml"/><Relationship Id="rId17" Type="http://schemas.openxmlformats.org/officeDocument/2006/relationships/diagramColors" Target="../diagrams/colors26.xml"/><Relationship Id="rId2" Type="http://schemas.openxmlformats.org/officeDocument/2006/relationships/diagramData" Target="../diagrams/data23.xml"/><Relationship Id="rId16" Type="http://schemas.openxmlformats.org/officeDocument/2006/relationships/diagramQuickStyle" Target="../diagrams/quickStyle2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4.xml"/><Relationship Id="rId11" Type="http://schemas.openxmlformats.org/officeDocument/2006/relationships/diagramLayout" Target="../diagrams/layout25.xml"/><Relationship Id="rId24" Type="http://schemas.microsoft.com/office/2007/relationships/diagramDrawing" Target="../diagrams/drawing19.xml"/><Relationship Id="rId5" Type="http://schemas.openxmlformats.org/officeDocument/2006/relationships/diagramColors" Target="../diagrams/colors23.xml"/><Relationship Id="rId15" Type="http://schemas.openxmlformats.org/officeDocument/2006/relationships/diagramLayout" Target="../diagrams/layout26.xml"/><Relationship Id="rId23" Type="http://schemas.microsoft.com/office/2007/relationships/diagramDrawing" Target="../diagrams/drawing18.xml"/><Relationship Id="rId10" Type="http://schemas.openxmlformats.org/officeDocument/2006/relationships/diagramData" Target="../diagrams/data25.xml"/><Relationship Id="rId4" Type="http://schemas.openxmlformats.org/officeDocument/2006/relationships/diagramQuickStyle" Target="../diagrams/quickStyle23.xml"/><Relationship Id="rId9" Type="http://schemas.openxmlformats.org/officeDocument/2006/relationships/diagramColors" Target="../diagrams/colors24.xml"/><Relationship Id="rId14" Type="http://schemas.openxmlformats.org/officeDocument/2006/relationships/diagramData" Target="../diagrams/data26.xml"/><Relationship Id="rId22" Type="http://schemas.microsoft.com/office/2007/relationships/diagramDrawing" Target="../diagrams/drawin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microsoft.com/office/2007/relationships/diagramDrawing" Target="../diagrams/drawing24.xml"/><Relationship Id="rId3" Type="http://schemas.openxmlformats.org/officeDocument/2006/relationships/diagramLayout" Target="../diagrams/layout27.xml"/><Relationship Id="rId7" Type="http://schemas.openxmlformats.org/officeDocument/2006/relationships/image" Target="../media/image19.jpeg"/><Relationship Id="rId12" Type="http://schemas.microsoft.com/office/2007/relationships/diagramDrawing" Target="../diagrams/drawing23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27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27.xml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9.xml"/><Relationship Id="rId13" Type="http://schemas.openxmlformats.org/officeDocument/2006/relationships/diagramColors" Target="../diagrams/colors30.xml"/><Relationship Id="rId18" Type="http://schemas.microsoft.com/office/2007/relationships/diagramDrawing" Target="../diagrams/drawing26.xml"/><Relationship Id="rId3" Type="http://schemas.openxmlformats.org/officeDocument/2006/relationships/diagramLayout" Target="../diagrams/layout28.xml"/><Relationship Id="rId7" Type="http://schemas.openxmlformats.org/officeDocument/2006/relationships/diagramLayout" Target="../diagrams/layout29.xml"/><Relationship Id="rId12" Type="http://schemas.openxmlformats.org/officeDocument/2006/relationships/diagramQuickStyle" Target="../diagrams/quickStyle30.xml"/><Relationship Id="rId17" Type="http://schemas.microsoft.com/office/2007/relationships/diagramDrawing" Target="../diagrams/drawing25.xml"/><Relationship Id="rId2" Type="http://schemas.openxmlformats.org/officeDocument/2006/relationships/diagramData" Target="../diagrams/data28.xml"/><Relationship Id="rId16" Type="http://schemas.microsoft.com/office/2007/relationships/diagramDrawing" Target="../diagrams/drawing2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9.xml"/><Relationship Id="rId11" Type="http://schemas.openxmlformats.org/officeDocument/2006/relationships/diagramLayout" Target="../diagrams/layout30.xml"/><Relationship Id="rId5" Type="http://schemas.openxmlformats.org/officeDocument/2006/relationships/diagramColors" Target="../diagrams/colors28.xml"/><Relationship Id="rId10" Type="http://schemas.openxmlformats.org/officeDocument/2006/relationships/diagramData" Target="../diagrams/data30.xml"/><Relationship Id="rId4" Type="http://schemas.openxmlformats.org/officeDocument/2006/relationships/diagramQuickStyle" Target="../diagrams/quickStyle28.xml"/><Relationship Id="rId9" Type="http://schemas.openxmlformats.org/officeDocument/2006/relationships/diagramColors" Target="../diagrams/colors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4.xml"/><Relationship Id="rId11" Type="http://schemas.openxmlformats.org/officeDocument/2006/relationships/image" Target="../media/image3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.jpeg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Relationship Id="rId14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microsoft.com/office/2007/relationships/diagramDrawing" Target="../diagrams/drawing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12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6.xml"/><Relationship Id="rId11" Type="http://schemas.openxmlformats.org/officeDocument/2006/relationships/image" Target="../media/image5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12" Type="http://schemas.microsoft.com/office/2007/relationships/diagramDrawing" Target="../diagrams/drawing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8.xml"/><Relationship Id="rId11" Type="http://schemas.openxmlformats.org/officeDocument/2006/relationships/image" Target="../media/image7.jpeg"/><Relationship Id="rId5" Type="http://schemas.openxmlformats.org/officeDocument/2006/relationships/diagramColors" Target="../diagrams/colors7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Relationship Id="rId14" Type="http://schemas.microsoft.com/office/2007/relationships/diagramDrawing" Target="../diagrams/drawin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13" Type="http://schemas.openxmlformats.org/officeDocument/2006/relationships/diagramColors" Target="../diagrams/colors11.xml"/><Relationship Id="rId3" Type="http://schemas.openxmlformats.org/officeDocument/2006/relationships/diagramLayout" Target="../diagrams/layout9.xml"/><Relationship Id="rId7" Type="http://schemas.openxmlformats.org/officeDocument/2006/relationships/diagramLayout" Target="../diagrams/layout10.xml"/><Relationship Id="rId12" Type="http://schemas.openxmlformats.org/officeDocument/2006/relationships/diagramQuickStyle" Target="../diagrams/quickStyle11.xml"/><Relationship Id="rId17" Type="http://schemas.microsoft.com/office/2007/relationships/diagramDrawing" Target="../diagrams/drawing9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0.xml"/><Relationship Id="rId11" Type="http://schemas.openxmlformats.org/officeDocument/2006/relationships/diagramLayout" Target="../diagrams/layout11.xml"/><Relationship Id="rId5" Type="http://schemas.openxmlformats.org/officeDocument/2006/relationships/diagramColors" Target="../diagrams/colors9.xml"/><Relationship Id="rId15" Type="http://schemas.openxmlformats.org/officeDocument/2006/relationships/image" Target="../media/image9.jpeg"/><Relationship Id="rId10" Type="http://schemas.openxmlformats.org/officeDocument/2006/relationships/diagramData" Target="../diagrams/data11.xml"/><Relationship Id="rId19" Type="http://schemas.microsoft.com/office/2007/relationships/diagramDrawing" Target="../diagrams/drawing11.xml"/><Relationship Id="rId4" Type="http://schemas.openxmlformats.org/officeDocument/2006/relationships/diagramQuickStyle" Target="../diagrams/quickStyle9.xml"/><Relationship Id="rId9" Type="http://schemas.openxmlformats.org/officeDocument/2006/relationships/diagramColors" Target="../diagrams/colors10.xml"/><Relationship Id="rId1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55576" y="214290"/>
            <a:ext cx="7772400" cy="321471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Конкурсное задание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«Методический семинар» 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2800" b="1" i="1" dirty="0" smtClean="0">
                <a:latin typeface="+mn-lt"/>
              </a:rPr>
              <a:t>Тема: «Формирование коммуникативных компетентностей на уроках физической культуры»</a:t>
            </a:r>
            <a:endParaRPr lang="ru-RU" sz="2800" b="1" i="1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188640"/>
            <a:ext cx="6400800" cy="1752600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79512" y="3645024"/>
            <a:ext cx="536408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Учитель физической культуры </a:t>
            </a:r>
          </a:p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первой квалификационной категории</a:t>
            </a:r>
          </a:p>
          <a:p>
            <a:pPr lvl="0" algn="ctr">
              <a:spcBef>
                <a:spcPct val="20000"/>
              </a:spcBef>
            </a:pPr>
            <a:r>
              <a:rPr lang="ru-RU" sz="2000" b="1" dirty="0" err="1" smtClean="0">
                <a:latin typeface="+mj-lt"/>
                <a:cs typeface="Times New Roman" pitchFamily="18" charset="0"/>
              </a:rPr>
              <a:t>Запеко</a:t>
            </a:r>
            <a:r>
              <a:rPr lang="ru-RU" sz="2000" b="1" dirty="0" smtClean="0">
                <a:latin typeface="+mj-lt"/>
                <a:cs typeface="Times New Roman" pitchFamily="18" charset="0"/>
              </a:rPr>
              <a:t> Мария Григорьевна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99438" y="5229200"/>
            <a:ext cx="536408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endParaRPr lang="ru-RU" sz="2000" b="1" dirty="0" smtClean="0"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cs typeface="Times New Roman" pitchFamily="18" charset="0"/>
              </a:rPr>
              <a:t>МКОУ </a:t>
            </a:r>
            <a:r>
              <a:rPr lang="ru-RU" sz="2000" b="1" dirty="0" err="1" smtClean="0">
                <a:cs typeface="Times New Roman" pitchFamily="18" charset="0"/>
              </a:rPr>
              <a:t>Новобирюсинская</a:t>
            </a:r>
            <a:r>
              <a:rPr lang="ru-RU" sz="2000" b="1" dirty="0" smtClean="0">
                <a:cs typeface="Times New Roman" pitchFamily="18" charset="0"/>
              </a:rPr>
              <a:t> СОШ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6409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363392647"/>
              </p:ext>
            </p:extLst>
          </p:nvPr>
        </p:nvGraphicFramePr>
        <p:xfrm>
          <a:off x="2195736" y="116632"/>
          <a:ext cx="476287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656869754"/>
              </p:ext>
            </p:extLst>
          </p:nvPr>
        </p:nvGraphicFramePr>
        <p:xfrm>
          <a:off x="5652120" y="260648"/>
          <a:ext cx="1152128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="" xmlns:p14="http://schemas.microsoft.com/office/powerpoint/2010/main" val="1103036661"/>
              </p:ext>
            </p:extLst>
          </p:nvPr>
        </p:nvGraphicFramePr>
        <p:xfrm>
          <a:off x="4716016" y="1428736"/>
          <a:ext cx="4285140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="" xmlns:p14="http://schemas.microsoft.com/office/powerpoint/2010/main" val="3501703924"/>
              </p:ext>
            </p:extLst>
          </p:nvPr>
        </p:nvGraphicFramePr>
        <p:xfrm>
          <a:off x="4572000" y="3143248"/>
          <a:ext cx="442915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7" name="Скругленный прямоугольник 26"/>
          <p:cNvSpPr/>
          <p:nvPr/>
        </p:nvSpPr>
        <p:spPr>
          <a:xfrm>
            <a:off x="4572001" y="2571744"/>
            <a:ext cx="4429155" cy="3571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2.Выбрать верный способ и направление удара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618678" y="4214818"/>
            <a:ext cx="4427984" cy="928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4.Уметь определять направление бега при перебежке, меняя его и уходя от мяча при передачах соперников</a:t>
            </a:r>
            <a:endParaRPr lang="ru-RU" sz="16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572000" y="5357826"/>
            <a:ext cx="4427984" cy="8332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5.При перебежки уметь вовремя оттянуть на себя игрока соперников с мячом, идущего на </a:t>
            </a:r>
            <a:r>
              <a:rPr lang="ru-RU" sz="1600" dirty="0" err="1" smtClean="0"/>
              <a:t>осаливание</a:t>
            </a:r>
            <a:r>
              <a:rPr lang="ru-RU" sz="1600" dirty="0" smtClean="0"/>
              <a:t>, чтобы дать возможность своим игрокам, несущим очки, вернуться в «город».</a:t>
            </a: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="" xmlns:p14="http://schemas.microsoft.com/office/powerpoint/2010/main" val="1819282317"/>
              </p:ext>
            </p:extLst>
          </p:nvPr>
        </p:nvGraphicFramePr>
        <p:xfrm flipV="1">
          <a:off x="4786314" y="3500438"/>
          <a:ext cx="4020886" cy="1593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7109014" y="548680"/>
            <a:ext cx="1828279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НАПАДЕНИЕ</a:t>
            </a:r>
            <a:endParaRPr lang="ru-RU" b="1" dirty="0"/>
          </a:p>
        </p:txBody>
      </p: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="" xmlns:p14="http://schemas.microsoft.com/office/powerpoint/2010/main" val="2220245098"/>
              </p:ext>
            </p:extLst>
          </p:nvPr>
        </p:nvGraphicFramePr>
        <p:xfrm>
          <a:off x="4635188" y="4603445"/>
          <a:ext cx="4020886" cy="289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38" name="Схема 37"/>
          <p:cNvGraphicFramePr/>
          <p:nvPr>
            <p:extLst>
              <p:ext uri="{D42A27DB-BD31-4B8C-83A1-F6EECF244321}">
                <p14:modId xmlns="" xmlns:p14="http://schemas.microsoft.com/office/powerpoint/2010/main" val="1819282317"/>
              </p:ext>
            </p:extLst>
          </p:nvPr>
        </p:nvGraphicFramePr>
        <p:xfrm flipV="1">
          <a:off x="4938714" y="3652838"/>
          <a:ext cx="4020886" cy="1593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graphicFrame>
        <p:nvGraphicFramePr>
          <p:cNvPr id="39" name="Схема 38"/>
          <p:cNvGraphicFramePr/>
          <p:nvPr>
            <p:extLst>
              <p:ext uri="{D42A27DB-BD31-4B8C-83A1-F6EECF244321}">
                <p14:modId xmlns="" xmlns:p14="http://schemas.microsoft.com/office/powerpoint/2010/main" val="1819282317"/>
              </p:ext>
            </p:extLst>
          </p:nvPr>
        </p:nvGraphicFramePr>
        <p:xfrm>
          <a:off x="142844" y="5286388"/>
          <a:ext cx="407196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graphicFrame>
        <p:nvGraphicFramePr>
          <p:cNvPr id="40" name="Схема 39"/>
          <p:cNvGraphicFramePr/>
          <p:nvPr>
            <p:extLst>
              <p:ext uri="{D42A27DB-BD31-4B8C-83A1-F6EECF244321}">
                <p14:modId xmlns="" xmlns:p14="http://schemas.microsoft.com/office/powerpoint/2010/main" val="1819282317"/>
              </p:ext>
            </p:extLst>
          </p:nvPr>
        </p:nvGraphicFramePr>
        <p:xfrm>
          <a:off x="5091114" y="4714884"/>
          <a:ext cx="4020886" cy="68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pic>
        <p:nvPicPr>
          <p:cNvPr id="41" name="Picture 7" descr="Спортивная лапта 032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285720" y="981075"/>
            <a:ext cx="4000528" cy="266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8" descr="Спортивная лапта 008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285720" y="3929066"/>
            <a:ext cx="400052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037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  </a:t>
            </a:r>
            <a:br>
              <a:rPr lang="ru-RU" b="1" dirty="0" smtClean="0"/>
            </a:b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190564" y="357167"/>
            <a:ext cx="4762872" cy="714379"/>
            <a:chOff x="0" y="-2748036"/>
            <a:chExt cx="4762872" cy="1143009"/>
          </a:xfrm>
          <a:scene3d>
            <a:camera prst="orthographicFront"/>
            <a:lightRig rig="flat" dir="t"/>
          </a:scene3d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-2748036"/>
              <a:ext cx="4762872" cy="114300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31613" y="-2605159"/>
              <a:ext cx="4699646" cy="8572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b="1" kern="1200" dirty="0" smtClean="0">
                  <a:solidFill>
                    <a:schemeClr val="tx1"/>
                  </a:solidFill>
                </a:rPr>
                <a:t>Тактика  игры  </a:t>
              </a:r>
              <a:endParaRPr lang="ru-RU" sz="27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142844" y="714356"/>
            <a:ext cx="1928826" cy="428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ЗАЩИТА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1500174"/>
            <a:ext cx="3929090" cy="11430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 1.Уметь сделать правильную расстановку игроков по площадке в зависимости от конкретной складывающейся ситуации и возможностей бьющего в данный момент игрока.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3" y="2857496"/>
            <a:ext cx="4071967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2.Уметь своевременно и в нужном направлении выполнить передачу партнёрам при перехвате игрока соперников.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000504"/>
            <a:ext cx="4000528" cy="10715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3.Уметь правильно передвигаться (в нужном направлении) на площадке в зависимости от складывающейся ситуации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1819282317"/>
              </p:ext>
            </p:extLst>
          </p:nvPr>
        </p:nvGraphicFramePr>
        <p:xfrm>
          <a:off x="142844" y="5286388"/>
          <a:ext cx="407196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9" descr="Спортивная лапта 0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1428736"/>
            <a:ext cx="421484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Спортивная лапта 0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4143380"/>
            <a:ext cx="4137024" cy="251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143108" y="142852"/>
            <a:ext cx="4762872" cy="615982"/>
            <a:chOff x="0" y="0"/>
            <a:chExt cx="4762872" cy="647595"/>
          </a:xfrm>
          <a:scene3d>
            <a:camera prst="orthographicFront"/>
            <a:lightRig rig="flat" dir="t"/>
          </a:scene3d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0"/>
              <a:ext cx="4762872" cy="64759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31613" y="31613"/>
              <a:ext cx="4699646" cy="5843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solidFill>
                    <a:schemeClr val="tx1"/>
                  </a:solidFill>
                </a:rPr>
                <a:t>Тактика</a:t>
              </a:r>
              <a:r>
                <a:rPr lang="ru-RU" sz="2800" dirty="0" smtClean="0">
                  <a:solidFill>
                    <a:srgbClr val="990000"/>
                  </a:solidFill>
                </a:rPr>
                <a:t> </a:t>
              </a:r>
              <a:r>
                <a:rPr lang="ru-RU" sz="2700" b="1" dirty="0" smtClean="0"/>
                <a:t>игры</a:t>
              </a:r>
              <a:endParaRPr lang="ru-RU" sz="2700" b="1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860032" y="862273"/>
            <a:ext cx="3960440" cy="375306"/>
            <a:chOff x="-179057" y="0"/>
            <a:chExt cx="4910316" cy="647595"/>
          </a:xfrm>
          <a:scene3d>
            <a:camera prst="orthographicFront"/>
            <a:lightRig rig="flat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-179057" y="0"/>
              <a:ext cx="4762872" cy="64759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31613" y="31613"/>
              <a:ext cx="4699646" cy="5843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solidFill>
                    <a:schemeClr val="tx1"/>
                  </a:solidFill>
                </a:rPr>
                <a:t>подающего  игрока</a:t>
              </a:r>
              <a:endParaRPr lang="ru-RU" sz="24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48679" y="1210378"/>
            <a:ext cx="4176464" cy="1008112"/>
          </a:xfrm>
        </p:spPr>
        <p:txBody>
          <a:bodyPr>
            <a:noAutofit/>
          </a:bodyPr>
          <a:lstStyle/>
          <a:p>
            <a:endParaRPr lang="ru-RU" sz="1800" dirty="0"/>
          </a:p>
        </p:txBody>
      </p:sp>
      <p:sp>
        <p:nvSpPr>
          <p:cNvPr id="46" name="Заголовок 12"/>
          <p:cNvSpPr txBox="1">
            <a:spLocks/>
          </p:cNvSpPr>
          <p:nvPr/>
        </p:nvSpPr>
        <p:spPr>
          <a:xfrm>
            <a:off x="132878" y="3861048"/>
            <a:ext cx="417646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/>
          </a:p>
        </p:txBody>
      </p:sp>
      <p:sp>
        <p:nvSpPr>
          <p:cNvPr id="47" name="Заголовок 12"/>
          <p:cNvSpPr txBox="1">
            <a:spLocks/>
          </p:cNvSpPr>
          <p:nvPr/>
        </p:nvSpPr>
        <p:spPr>
          <a:xfrm>
            <a:off x="0" y="5733256"/>
            <a:ext cx="4519422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/>
          </a:p>
        </p:txBody>
      </p:sp>
      <p:grpSp>
        <p:nvGrpSpPr>
          <p:cNvPr id="64" name="Группа 63"/>
          <p:cNvGrpSpPr/>
          <p:nvPr/>
        </p:nvGrpSpPr>
        <p:grpSpPr>
          <a:xfrm>
            <a:off x="4614725" y="5408804"/>
            <a:ext cx="4462730" cy="466901"/>
            <a:chOff x="-179057" y="-8057"/>
            <a:chExt cx="4910317" cy="1028656"/>
          </a:xfrm>
          <a:scene3d>
            <a:camera prst="orthographicFront"/>
            <a:lightRig rig="flat" dir="t"/>
          </a:scene3d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-179057" y="-8057"/>
              <a:ext cx="4871896" cy="102059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66" name="Скругленный прямоугольник 4"/>
            <p:cNvSpPr/>
            <p:nvPr/>
          </p:nvSpPr>
          <p:spPr>
            <a:xfrm>
              <a:off x="-99204" y="0"/>
              <a:ext cx="4830464" cy="10205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 dirty="0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4578663" y="1400566"/>
            <a:ext cx="4472503" cy="577965"/>
            <a:chOff x="-179057" y="-78573"/>
            <a:chExt cx="4921070" cy="918321"/>
          </a:xfrm>
          <a:scene3d>
            <a:camera prst="orthographicFront"/>
            <a:lightRig rig="flat" dir="t"/>
          </a:scene3d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-179057" y="1"/>
              <a:ext cx="4871896" cy="729524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69" name="Скругленный прямоугольник 4"/>
            <p:cNvSpPr/>
            <p:nvPr/>
          </p:nvSpPr>
          <p:spPr>
            <a:xfrm>
              <a:off x="-88451" y="-78573"/>
              <a:ext cx="4830464" cy="9183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 </a:t>
              </a:r>
              <a:endParaRPr lang="ru-RU" kern="1200" dirty="0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588436" y="2267553"/>
            <a:ext cx="4477564" cy="612789"/>
            <a:chOff x="-200138" y="-82338"/>
            <a:chExt cx="4926639" cy="1020599"/>
          </a:xfrm>
          <a:scene3d>
            <a:camera prst="orthographicFront"/>
            <a:lightRig rig="flat" dir="t"/>
          </a:scene3d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-200138" y="-82338"/>
              <a:ext cx="4871896" cy="102059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72" name="Скругленный прямоугольник 4"/>
            <p:cNvSpPr/>
            <p:nvPr/>
          </p:nvSpPr>
          <p:spPr>
            <a:xfrm>
              <a:off x="-103963" y="11531"/>
              <a:ext cx="4830464" cy="9012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 dirty="0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4596206" y="3195799"/>
            <a:ext cx="4481249" cy="781604"/>
            <a:chOff x="-199433" y="117039"/>
            <a:chExt cx="4930693" cy="904513"/>
          </a:xfrm>
          <a:scene3d>
            <a:camera prst="orthographicFront"/>
            <a:lightRig rig="flat" dir="t"/>
          </a:scene3d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-199433" y="128516"/>
              <a:ext cx="4871896" cy="86171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75" name="Скругленный прямоугольник 4"/>
            <p:cNvSpPr/>
            <p:nvPr/>
          </p:nvSpPr>
          <p:spPr>
            <a:xfrm>
              <a:off x="-99204" y="117039"/>
              <a:ext cx="4830464" cy="9045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 dirty="0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4614725" y="4365104"/>
            <a:ext cx="4462730" cy="594341"/>
            <a:chOff x="-179057" y="0"/>
            <a:chExt cx="4910317" cy="1020599"/>
          </a:xfrm>
          <a:scene3d>
            <a:camera prst="orthographicFront"/>
            <a:lightRig rig="flat" dir="t"/>
          </a:scene3d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-179057" y="0"/>
              <a:ext cx="4871896" cy="102059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-99204" y="0"/>
              <a:ext cx="4830464" cy="10205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 dirty="0"/>
            </a:p>
          </p:txBody>
        </p:sp>
      </p:grpSp>
      <p:sp>
        <p:nvSpPr>
          <p:cNvPr id="81" name="Прямоугольник 80"/>
          <p:cNvSpPr/>
          <p:nvPr/>
        </p:nvSpPr>
        <p:spPr>
          <a:xfrm>
            <a:off x="4572000" y="1500175"/>
            <a:ext cx="4429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1</a:t>
            </a:r>
            <a:r>
              <a:rPr lang="ru-RU" dirty="0" smtClean="0"/>
              <a:t>.Подача мяча проводится одним из игроков защиты открытой ладонью над кругом подачи на высоту 1,5 – 2 м или на высоту, указанную нападающим.</a:t>
            </a:r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4572000" y="3143249"/>
            <a:ext cx="4429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990000"/>
                </a:solidFill>
              </a:rPr>
              <a:t>2</a:t>
            </a:r>
            <a:r>
              <a:rPr lang="ru-RU" dirty="0" smtClean="0"/>
              <a:t>.В момент подачи мяча подающий игрок и нападающий располагаются на площадке подающего  по разные стороны круга подачи.</a:t>
            </a:r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4643438" y="4357694"/>
            <a:ext cx="4357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990000"/>
                </a:solidFill>
              </a:rPr>
              <a:t>3</a:t>
            </a:r>
            <a:r>
              <a:rPr lang="ru-RU" dirty="0" smtClean="0"/>
              <a:t>.Игроки защиты, получив мяч, обязаны вернуть его в «дом», если не возникает ситуация </a:t>
            </a:r>
            <a:r>
              <a:rPr lang="ru-RU" dirty="0" err="1" smtClean="0"/>
              <a:t>осаливания</a:t>
            </a:r>
            <a:r>
              <a:rPr lang="ru-RU" dirty="0" smtClean="0"/>
              <a:t>. При возвращении мяча (</a:t>
            </a:r>
            <a:r>
              <a:rPr lang="ru-RU" u="sng" dirty="0" smtClean="0"/>
              <a:t>обычно через подающего</a:t>
            </a:r>
            <a:r>
              <a:rPr lang="ru-RU" dirty="0" smtClean="0"/>
              <a:t>) в штрафной зоне не должно находиться более одного игрока команды.</a:t>
            </a:r>
            <a:endParaRPr lang="ru-RU" dirty="0"/>
          </a:p>
        </p:txBody>
      </p:sp>
      <p:pic>
        <p:nvPicPr>
          <p:cNvPr id="86" name="Picture 5" descr="Спортивная лапта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52513"/>
            <a:ext cx="4143404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6" descr="Спортивная лапта 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71942"/>
            <a:ext cx="414340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6156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416112199"/>
              </p:ext>
            </p:extLst>
          </p:nvPr>
        </p:nvGraphicFramePr>
        <p:xfrm>
          <a:off x="2195736" y="116632"/>
          <a:ext cx="476287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250984138"/>
              </p:ext>
            </p:extLst>
          </p:nvPr>
        </p:nvGraphicFramePr>
        <p:xfrm>
          <a:off x="706022" y="836712"/>
          <a:ext cx="7776864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150123254"/>
              </p:ext>
            </p:extLst>
          </p:nvPr>
        </p:nvGraphicFramePr>
        <p:xfrm>
          <a:off x="309978" y="1484784"/>
          <a:ext cx="856895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033555504"/>
              </p:ext>
            </p:extLst>
          </p:nvPr>
        </p:nvGraphicFramePr>
        <p:xfrm>
          <a:off x="670943" y="2204864"/>
          <a:ext cx="7812868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472353" y="2780928"/>
            <a:ext cx="8210048" cy="360040"/>
            <a:chOff x="0" y="0"/>
            <a:chExt cx="8568952" cy="601577"/>
          </a:xfrm>
          <a:scene3d>
            <a:camera prst="orthographicFront"/>
            <a:lightRig rig="flat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0"/>
              <a:ext cx="8568952" cy="601577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1" y="102526"/>
              <a:ext cx="8244917" cy="4990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kern="1200" dirty="0" smtClean="0"/>
                <a:t>Успешная комбинация – результат грамотного совместного решения</a:t>
              </a:r>
              <a:endParaRPr lang="ru-RU" sz="2000" b="0" kern="1200" dirty="0"/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1373020" y="3284984"/>
            <a:ext cx="6408712" cy="360040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 smtClean="0"/>
              <a:t>Не договоришься - не выиграешь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8217" y="3789040"/>
            <a:ext cx="8598319" cy="432048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 smtClean="0"/>
              <a:t>Нужна победа? Ключ к ней – </a:t>
            </a:r>
            <a:r>
              <a:rPr lang="ru-RU" sz="2000" b="1" u="sng" dirty="0" smtClean="0"/>
              <a:t>общение</a:t>
            </a:r>
            <a:r>
              <a:rPr lang="ru-RU" sz="2000" b="1" dirty="0" smtClean="0"/>
              <a:t>!!!</a:t>
            </a:r>
            <a:endParaRPr lang="ru-RU" sz="2000" b="1" dirty="0"/>
          </a:p>
        </p:txBody>
      </p:sp>
      <p:pic>
        <p:nvPicPr>
          <p:cNvPr id="15" name="Picture 9" descr="Лапта2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857356" y="4572009"/>
            <a:ext cx="3143272" cy="212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19063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598319" cy="432048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ЭТАПЫ ОБУЧЕНИЯ СПОРТИВНОЙ ЛАПТЕ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0" y="836712"/>
            <a:ext cx="4244164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      Упражнения для совершенствования ловли и передачи теннисного            мяча: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4702169" y="1844824"/>
            <a:ext cx="3888431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Совершенствование удара битой по теннисному мячу 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72816" y="2959206"/>
            <a:ext cx="3888431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Упражнения для совершенствования перебежек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3634443" y="5460777"/>
            <a:ext cx="3888431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Двухсторонняя учебная игра.</a:t>
            </a:r>
            <a:endParaRPr lang="ru-RU" b="1" dirty="0"/>
          </a:p>
        </p:txBody>
      </p:sp>
      <p:sp>
        <p:nvSpPr>
          <p:cNvPr id="9" name="Стрелка вправо 8"/>
          <p:cNvSpPr/>
          <p:nvPr/>
        </p:nvSpPr>
        <p:spPr>
          <a:xfrm rot="1188778">
            <a:off x="4009620" y="1837402"/>
            <a:ext cx="841076" cy="22763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9236961">
            <a:off x="3761497" y="2836406"/>
            <a:ext cx="965334" cy="245601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3813098">
            <a:off x="3407276" y="4662761"/>
            <a:ext cx="1378615" cy="25025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9" descr="Спортивная лапта 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214686"/>
            <a:ext cx="407196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Спортивная лапта 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00570"/>
            <a:ext cx="3214710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042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243261005"/>
              </p:ext>
            </p:extLst>
          </p:nvPr>
        </p:nvGraphicFramePr>
        <p:xfrm>
          <a:off x="467544" y="116632"/>
          <a:ext cx="822960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91952" y="141277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/>
              <a:t>По итогам прохождения программы была проведена первая школьная игра по спортивной лапте  </a:t>
            </a:r>
            <a:endParaRPr lang="ru-RU" sz="2000" dirty="0"/>
          </a:p>
        </p:txBody>
      </p:sp>
      <p:pic>
        <p:nvPicPr>
          <p:cNvPr id="8" name="Picture 17" descr="Спортивная лапта 0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357431"/>
            <a:ext cx="2214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Спортивная лапта 0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2357430"/>
            <a:ext cx="278608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Спортивная лапта 00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2357430"/>
            <a:ext cx="264320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Спортивная лапта 00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9" y="4429132"/>
            <a:ext cx="2214578" cy="2000264"/>
          </a:xfrm>
          <a:prstGeom prst="rect">
            <a:avLst/>
          </a:prstGeom>
          <a:noFill/>
        </p:spPr>
      </p:pic>
      <p:pic>
        <p:nvPicPr>
          <p:cNvPr id="12" name="Picture 6" descr="Спортивная лапта 02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60" y="4357694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Спортивная лапта 00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28926" y="4429132"/>
            <a:ext cx="278608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37257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927351467"/>
              </p:ext>
            </p:extLst>
          </p:nvPr>
        </p:nvGraphicFramePr>
        <p:xfrm>
          <a:off x="1835696" y="188640"/>
          <a:ext cx="5616624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11992121"/>
              </p:ext>
            </p:extLst>
          </p:nvPr>
        </p:nvGraphicFramePr>
        <p:xfrm>
          <a:off x="251520" y="116632"/>
          <a:ext cx="396044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4266180629"/>
              </p:ext>
            </p:extLst>
          </p:nvPr>
        </p:nvGraphicFramePr>
        <p:xfrm>
          <a:off x="4015371" y="2924944"/>
          <a:ext cx="396044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0613" y="4293096"/>
            <a:ext cx="907199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r>
              <a:rPr lang="ru-RU" dirty="0" smtClean="0"/>
              <a:t>Анализ ошибок </a:t>
            </a:r>
            <a:r>
              <a:rPr lang="ru-RU" dirty="0"/>
              <a:t>при выполнении учебных заданий, </a:t>
            </a:r>
            <a:r>
              <a:rPr lang="ru-RU" dirty="0" smtClean="0"/>
              <a:t>отбор способов </a:t>
            </a:r>
            <a:r>
              <a:rPr lang="ru-RU" dirty="0"/>
              <a:t>их исправления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4939399"/>
            <a:ext cx="689083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бщение </a:t>
            </a:r>
            <a:r>
              <a:rPr lang="ru-RU" dirty="0"/>
              <a:t>и </a:t>
            </a:r>
            <a:r>
              <a:rPr lang="ru-RU" dirty="0" smtClean="0"/>
              <a:t>взаимодействие </a:t>
            </a:r>
            <a:r>
              <a:rPr lang="ru-RU" dirty="0"/>
              <a:t>со сверстниками на принципах взаимоуважения и </a:t>
            </a:r>
            <a:r>
              <a:rPr lang="ru-RU" dirty="0" smtClean="0"/>
              <a:t>взаимопомощи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796224"/>
            <a:ext cx="676875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А</a:t>
            </a:r>
            <a:r>
              <a:rPr lang="ru-RU" dirty="0" smtClean="0"/>
              <a:t>нализ </a:t>
            </a:r>
            <a:r>
              <a:rPr lang="ru-RU" dirty="0"/>
              <a:t>и </a:t>
            </a:r>
            <a:r>
              <a:rPr lang="ru-RU" dirty="0" smtClean="0"/>
              <a:t>объективное оценивание результатов </a:t>
            </a:r>
            <a:r>
              <a:rPr lang="ru-RU" dirty="0"/>
              <a:t>собственного труда, </a:t>
            </a:r>
            <a:r>
              <a:rPr lang="ru-RU" dirty="0" smtClean="0"/>
              <a:t>поиск способов </a:t>
            </a:r>
            <a:r>
              <a:rPr lang="ru-RU" dirty="0"/>
              <a:t>их </a:t>
            </a:r>
            <a:r>
              <a:rPr lang="ru-RU" dirty="0" smtClean="0"/>
              <a:t>улучшения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3716079"/>
            <a:ext cx="58681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Умение ставить </a:t>
            </a:r>
            <a:r>
              <a:rPr lang="ru-RU" dirty="0">
                <a:solidFill>
                  <a:sysClr val="windowText" lastClr="000000"/>
                </a:solidFill>
              </a:rPr>
              <a:t>для себя  </a:t>
            </a:r>
            <a:r>
              <a:rPr lang="ru-RU" dirty="0" smtClean="0">
                <a:solidFill>
                  <a:sysClr val="windowText" lastClr="000000"/>
                </a:solidFill>
              </a:rPr>
              <a:t>задачи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908720"/>
            <a:ext cx="376000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Развитие двигательной </a:t>
            </a:r>
            <a:r>
              <a:rPr lang="ru-RU" dirty="0">
                <a:solidFill>
                  <a:sysClr val="windowText" lastClr="000000"/>
                </a:solidFill>
              </a:rPr>
              <a:t>активности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84658" y="1628800"/>
            <a:ext cx="565789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Повышение интереса к занятиям физической культуры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1731" y="2348880"/>
            <a:ext cx="584645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Представление о новой форме здорового образа жизни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40838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535194" y="188640"/>
            <a:ext cx="4413070" cy="890407"/>
            <a:chOff x="0" y="4"/>
            <a:chExt cx="3960439" cy="636479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4"/>
              <a:ext cx="3960439" cy="63647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31070" y="31074"/>
              <a:ext cx="3898299" cy="5743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Личностные результаты</a:t>
              </a:r>
              <a:endParaRPr lang="ru-RU" sz="2400" b="1" kern="12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23528" y="1228110"/>
            <a:ext cx="856895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Получение знаний об особенностях нового вида спорта, целого культурного пласта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60785" y="1700808"/>
            <a:ext cx="223811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Новый игровой опыт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153488"/>
            <a:ext cx="691276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/>
              <a:t>Снижения страха перед неудачей ( групповая ответственность)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10487" y="2634141"/>
            <a:ext cx="4572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ru-RU" smtClean="0"/>
              <a:t>Формирование </a:t>
            </a:r>
            <a:r>
              <a:rPr lang="ru-RU" dirty="0" smtClean="0"/>
              <a:t>свободного самовыражения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140968"/>
            <a:ext cx="84969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/>
              <a:t>Развитие </a:t>
            </a:r>
            <a:r>
              <a:rPr lang="ru-RU" dirty="0"/>
              <a:t>способности </a:t>
            </a:r>
            <a:r>
              <a:rPr lang="ru-RU" dirty="0" smtClean="0"/>
              <a:t>поиска знаний, их использование </a:t>
            </a:r>
            <a:r>
              <a:rPr lang="ru-RU" dirty="0"/>
              <a:t>и </a:t>
            </a:r>
            <a:r>
              <a:rPr lang="ru-RU" dirty="0" smtClean="0"/>
              <a:t>применение </a:t>
            </a:r>
            <a:r>
              <a:rPr lang="ru-RU" dirty="0"/>
              <a:t>на </a:t>
            </a:r>
            <a:r>
              <a:rPr lang="ru-RU" dirty="0" smtClean="0"/>
              <a:t>практике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645024"/>
            <a:ext cx="864096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Развитие </a:t>
            </a:r>
            <a:r>
              <a:rPr lang="ru-RU" dirty="0"/>
              <a:t>такой формы самосознания, которая приводит к переходу от интуитивного представления к осмыслению своей деятельности при выполнении учебных задач, а также к поиску их творческого </a:t>
            </a:r>
            <a:r>
              <a:rPr lang="ru-RU" dirty="0" smtClean="0"/>
              <a:t>решения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59832" y="4665261"/>
            <a:ext cx="525790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/>
              <a:t>Повышения активности, инициативности </a:t>
            </a:r>
            <a:r>
              <a:rPr lang="ru-RU" dirty="0" smtClean="0"/>
              <a:t>учащихся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5229200"/>
            <a:ext cx="640871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/>
              <a:t>Достижения высокого уровня развития личности </a:t>
            </a:r>
            <a:r>
              <a:rPr lang="ru-RU" dirty="0" smtClean="0"/>
              <a:t>ученика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29252" y="5757832"/>
            <a:ext cx="615750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/>
              <a:t>Развитие </a:t>
            </a:r>
            <a:r>
              <a:rPr lang="ru-RU" dirty="0" smtClean="0"/>
              <a:t>нового </a:t>
            </a:r>
            <a:r>
              <a:rPr lang="ru-RU" dirty="0"/>
              <a:t>уровня коммуникации учеников, как при решении задач любой сложности, так и в </a:t>
            </a:r>
            <a:r>
              <a:rPr lang="ru-RU" dirty="0" smtClean="0"/>
              <a:t>жизни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94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71" y="620688"/>
            <a:ext cx="8712968" cy="64807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Спортивная лапта - вид спорта имеет поразительную основу, в самом сердце которой находится </a:t>
            </a:r>
            <a:r>
              <a:rPr lang="ru-RU" sz="2000" i="1" u="sng" dirty="0" smtClean="0"/>
              <a:t>общение</a:t>
            </a:r>
            <a:r>
              <a:rPr lang="ru-RU" sz="2000" dirty="0" smtClean="0"/>
              <a:t> ,умение выполнять свою </a:t>
            </a:r>
            <a:r>
              <a:rPr lang="ru-RU" sz="2000" i="1" u="sng" dirty="0" smtClean="0"/>
              <a:t>работу</a:t>
            </a:r>
            <a:r>
              <a:rPr lang="ru-RU" sz="2000" dirty="0" smtClean="0"/>
              <a:t>, </a:t>
            </a:r>
            <a:r>
              <a:rPr lang="ru-RU" sz="2000" i="1" u="sng" dirty="0" smtClean="0"/>
              <a:t>совместное планирование</a:t>
            </a:r>
            <a:r>
              <a:rPr lang="ru-RU" sz="2000" dirty="0" smtClean="0"/>
              <a:t> достижения результата.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5617" y="1412776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Игра состоит из эпизодов, в которые команда, собравшись вместе, обсуждает новый план действия.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8765" y="2045241"/>
            <a:ext cx="8431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Только научившись слушать и слышать, научившись предлагать и соглашаться с общим мнением, можно выигрывать на площадке.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9223" y="2691572"/>
            <a:ext cx="7631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Являясь частью команды, ты становишься на шаг ближе к победе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38152" y="3063766"/>
            <a:ext cx="669674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Девиз  –  Одна игра – Один мир – Одна семья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640615" y="6289210"/>
            <a:ext cx="7948301" cy="504056"/>
            <a:chOff x="309466" y="39524"/>
            <a:chExt cx="7587393" cy="1440155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09466" y="39524"/>
              <a:ext cx="7547955" cy="144015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89510" y="149345"/>
              <a:ext cx="7407349" cy="1220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0" u="none" kern="1200" dirty="0" smtClean="0"/>
                <a:t>21 век –  это время командной работы. </a:t>
              </a:r>
              <a:r>
                <a:rPr lang="ru-RU" sz="2000" b="1" dirty="0"/>
                <a:t>В</a:t>
              </a:r>
              <a:r>
                <a:rPr lang="ru-RU" sz="2000" b="1" i="0" u="none" kern="1200" dirty="0" smtClean="0"/>
                <a:t>ремя одиночек прошло.</a:t>
              </a:r>
              <a:endParaRPr lang="ru-RU" sz="2000" i="0" u="none" kern="1200" dirty="0"/>
            </a:p>
          </p:txBody>
        </p:sp>
      </p:grpSp>
      <p:pic>
        <p:nvPicPr>
          <p:cNvPr id="13" name="Picture 17" descr="Спортивная лапта 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714752"/>
            <a:ext cx="471490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634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2594032938"/>
              </p:ext>
            </p:extLst>
          </p:nvPr>
        </p:nvGraphicFramePr>
        <p:xfrm>
          <a:off x="408364" y="188640"/>
          <a:ext cx="8556124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897625850"/>
              </p:ext>
            </p:extLst>
          </p:nvPr>
        </p:nvGraphicFramePr>
        <p:xfrm>
          <a:off x="683568" y="1988840"/>
          <a:ext cx="651621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238692" y="4509120"/>
            <a:ext cx="5014922" cy="1368153"/>
            <a:chOff x="0" y="0"/>
            <a:chExt cx="6372200" cy="220823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0"/>
              <a:ext cx="6372200" cy="220823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07797" y="107797"/>
              <a:ext cx="6156606" cy="1992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Общение и взаимодействие – это фундамент для строительства настоящей команды</a:t>
              </a:r>
              <a:endParaRPr lang="ru-RU" sz="2400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23006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940857" y="113541"/>
            <a:ext cx="5328593" cy="950786"/>
            <a:chOff x="-378511" y="-26922"/>
            <a:chExt cx="6858508" cy="220823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-378511" y="-26922"/>
              <a:ext cx="6858508" cy="220823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07797" y="107797"/>
              <a:ext cx="6156606" cy="1992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/>
                <a:t>Возникновение проблемы</a:t>
              </a:r>
              <a:endParaRPr lang="ru-RU" sz="2800" b="1" kern="1200" dirty="0"/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55623" y="1340768"/>
            <a:ext cx="6115194" cy="547069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800" dirty="0" smtClean="0"/>
              <a:t>Низкий уровень взаимодействия школьников на уроке</a:t>
            </a:r>
            <a:endParaRPr lang="ru-RU" sz="1800" dirty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1699642" y="2020856"/>
            <a:ext cx="6586097" cy="547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itchFamily="2" charset="2"/>
              <a:buChar char="Ø"/>
            </a:pPr>
            <a:r>
              <a:rPr lang="ru-RU" sz="1900" dirty="0" smtClean="0"/>
              <a:t>Недостаток</a:t>
            </a:r>
            <a:r>
              <a:rPr lang="ru-RU" sz="1800" dirty="0" smtClean="0"/>
              <a:t> тактической составляющей во время спортивных игр</a:t>
            </a:r>
            <a:endParaRPr lang="ru-RU" sz="1800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-180528" y="2708920"/>
            <a:ext cx="57960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itchFamily="2" charset="2"/>
              <a:buChar char="Ø"/>
            </a:pPr>
            <a:r>
              <a:rPr lang="ru-RU" sz="1800" dirty="0" smtClean="0"/>
              <a:t>Личные действия преобладают над командными</a:t>
            </a:r>
            <a:endParaRPr lang="ru-RU" sz="1800" dirty="0"/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1691680" y="3404026"/>
            <a:ext cx="7347159" cy="547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itchFamily="2" charset="2"/>
              <a:buChar char="Ø"/>
            </a:pPr>
            <a:r>
              <a:rPr lang="ru-RU" sz="1800" dirty="0" smtClean="0"/>
              <a:t>Отсутствие умения договариваться, распределять роли на площадке</a:t>
            </a:r>
            <a:endParaRPr lang="ru-RU" sz="1800" dirty="0"/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29579" y="4077071"/>
            <a:ext cx="7072369" cy="547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itchFamily="2" charset="2"/>
              <a:buChar char="Ø"/>
            </a:pPr>
            <a:r>
              <a:rPr lang="ru-RU" sz="1800" dirty="0" smtClean="0"/>
              <a:t>Слабый уровень импровизации в ходе меняющихся обстоятельств</a:t>
            </a:r>
            <a:endParaRPr lang="ru-RU" sz="1800" dirty="0"/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-180528" y="4797152"/>
            <a:ext cx="526186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itchFamily="2" charset="2"/>
              <a:buChar char="Ø"/>
            </a:pPr>
            <a:r>
              <a:rPr lang="ru-RU" sz="1800" dirty="0" smtClean="0"/>
              <a:t>Отсутствие психологического комфорта при взаимодействии учеников друг с другом</a:t>
            </a:r>
            <a:endParaRPr lang="ru-RU" sz="18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07504" y="5661248"/>
            <a:ext cx="6912768" cy="1008112"/>
            <a:chOff x="-495312" y="107797"/>
            <a:chExt cx="6975309" cy="293269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-495312" y="107800"/>
              <a:ext cx="6975309" cy="293269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ru-RU" b="1" dirty="0" smtClean="0"/>
                <a:t>Рождается противоречие между необходимостью воспитать человека коммуникабельного , готового к сотрудничеству и </a:t>
              </a:r>
              <a:endParaRPr lang="ru-RU" b="1" dirty="0"/>
            </a:p>
            <a:p>
              <a:pPr algn="ctr"/>
              <a:r>
                <a:rPr lang="ru-RU" b="1" dirty="0" smtClean="0"/>
                <a:t>неумением современных школьников действовать сообща.</a:t>
              </a:r>
              <a:endParaRPr lang="ru-RU" b="1" dirty="0"/>
            </a:p>
          </p:txBody>
        </p:sp>
        <p:sp>
          <p:nvSpPr>
            <p:cNvPr id="16" name="Скругленный прямоугольник 4"/>
            <p:cNvSpPr/>
            <p:nvPr/>
          </p:nvSpPr>
          <p:spPr>
            <a:xfrm>
              <a:off x="107797" y="107797"/>
              <a:ext cx="6156606" cy="1992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687323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6421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Требования новых образовательных стандартов к формированию коммуникативных УУД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3516" y="1700808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Умение </a:t>
            </a:r>
            <a:r>
              <a:rPr lang="ru-RU" dirty="0"/>
              <a:t>ОБЩАТЬСЯ, взаимодействовать с людьми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5046" y="2276872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У</a:t>
            </a:r>
            <a:r>
              <a:rPr lang="ru-RU" dirty="0" smtClean="0"/>
              <a:t>мение </a:t>
            </a:r>
            <a:r>
              <a:rPr lang="ru-RU" dirty="0"/>
              <a:t>слышать, слушать и понимать партнера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3516" y="2843031"/>
            <a:ext cx="7250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Планировать </a:t>
            </a:r>
            <a:r>
              <a:rPr lang="ru-RU" dirty="0"/>
              <a:t>и согласованно выполнять совместную деятельность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2879" y="5150397"/>
            <a:ext cx="2720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Р</a:t>
            </a:r>
            <a:r>
              <a:rPr lang="ru-RU" dirty="0" smtClean="0"/>
              <a:t>аспределять </a:t>
            </a:r>
            <a:r>
              <a:rPr lang="ru-RU" dirty="0"/>
              <a:t>роли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538" y="4039438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Взаимно </a:t>
            </a:r>
            <a:r>
              <a:rPr lang="ru-RU" dirty="0"/>
              <a:t>контролировать действия друг друга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55046" y="4653136"/>
            <a:ext cx="4398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Уметь </a:t>
            </a:r>
            <a:r>
              <a:rPr lang="ru-RU" dirty="0"/>
              <a:t>договариваться, вести дискуссию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5733256"/>
            <a:ext cx="4946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Оказывать </a:t>
            </a:r>
            <a:r>
              <a:rPr lang="ru-RU" dirty="0"/>
              <a:t>поддержку друг </a:t>
            </a:r>
            <a:r>
              <a:rPr lang="ru-RU" dirty="0" smtClean="0"/>
              <a:t>другу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01692" y="3431066"/>
            <a:ext cx="7290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Э</a:t>
            </a:r>
            <a:r>
              <a:rPr lang="ru-RU" dirty="0" smtClean="0"/>
              <a:t>ффективно сотрудничать как с учителем, так и со сверстниками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63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4258585245"/>
              </p:ext>
            </p:extLst>
          </p:nvPr>
        </p:nvGraphicFramePr>
        <p:xfrm>
          <a:off x="467544" y="260648"/>
          <a:ext cx="822960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664" y="3429000"/>
            <a:ext cx="6091937" cy="55488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Задачи :</a:t>
            </a:r>
            <a:endParaRPr lang="ru-RU" sz="3200" b="1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4281407465"/>
              </p:ext>
            </p:extLst>
          </p:nvPr>
        </p:nvGraphicFramePr>
        <p:xfrm>
          <a:off x="611560" y="4005064"/>
          <a:ext cx="795637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Picture 11" descr="Лапта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86380" y="1142985"/>
            <a:ext cx="2928957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Спортивная лапта 03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42976" y="1142984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507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4088807119"/>
              </p:ext>
            </p:extLst>
          </p:nvPr>
        </p:nvGraphicFramePr>
        <p:xfrm>
          <a:off x="467544" y="188640"/>
          <a:ext cx="8229600" cy="9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959850"/>
            <a:ext cx="7632848" cy="504056"/>
          </a:xfrm>
        </p:spPr>
        <p:txBody>
          <a:bodyPr>
            <a:noAutofit/>
          </a:bodyPr>
          <a:lstStyle/>
          <a:p>
            <a:r>
              <a:rPr lang="ru-RU" sz="2000" dirty="0" smtClean="0"/>
              <a:t>Основа командной работы в любой спортивной игре – это </a:t>
            </a:r>
            <a:r>
              <a:rPr lang="ru-RU" sz="2000" u="sng" dirty="0" smtClean="0"/>
              <a:t>тактика</a:t>
            </a:r>
            <a:endParaRPr lang="ru-RU" sz="2000" u="sng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39552" y="1474490"/>
            <a:ext cx="763284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u="sng" dirty="0" smtClean="0"/>
              <a:t>Тактика</a:t>
            </a:r>
            <a:r>
              <a:rPr lang="ru-RU" sz="2000" dirty="0" smtClean="0"/>
              <a:t> - это новый уровень освоения любой спортивной игры</a:t>
            </a:r>
            <a:endParaRPr lang="ru-RU" sz="2000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-138036" y="1992873"/>
            <a:ext cx="9324527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Без правильной </a:t>
            </a:r>
            <a:r>
              <a:rPr lang="ru-RU" sz="2000" u="sng" dirty="0" smtClean="0"/>
              <a:t>технической базы </a:t>
            </a:r>
            <a:r>
              <a:rPr lang="ru-RU" sz="2000" dirty="0" smtClean="0"/>
              <a:t>элементов спортивной игры </a:t>
            </a:r>
            <a:r>
              <a:rPr lang="ru-RU" sz="2000" u="sng" dirty="0" smtClean="0"/>
              <a:t>тактика</a:t>
            </a:r>
            <a:r>
              <a:rPr lang="ru-RU" sz="2000" dirty="0" smtClean="0"/>
              <a:t> бесполезна</a:t>
            </a:r>
            <a:endParaRPr lang="ru-RU" sz="2000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-83060" y="2551409"/>
            <a:ext cx="9001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Поиск </a:t>
            </a:r>
            <a:r>
              <a:rPr lang="ru-RU" sz="2000" b="1" u="sng" dirty="0" smtClean="0"/>
              <a:t>ФОРМЫ</a:t>
            </a:r>
            <a:r>
              <a:rPr lang="ru-RU" sz="2000" dirty="0" smtClean="0"/>
              <a:t> ,не требующей длительного освоения </a:t>
            </a:r>
            <a:r>
              <a:rPr lang="ru-RU" sz="2000" u="sng" dirty="0" smtClean="0"/>
              <a:t>технических элементов</a:t>
            </a:r>
            <a:endParaRPr lang="ru-RU" sz="2000" u="sng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27740" y="3085036"/>
            <a:ext cx="70881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Русская лапта ( народная  игра)</a:t>
            </a:r>
            <a:endParaRPr lang="ru-RU" sz="2000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775941291"/>
              </p:ext>
            </p:extLst>
          </p:nvPr>
        </p:nvGraphicFramePr>
        <p:xfrm>
          <a:off x="1860368" y="4077072"/>
          <a:ext cx="5688632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" name="Стрелка вниз 18"/>
          <p:cNvSpPr/>
          <p:nvPr/>
        </p:nvSpPr>
        <p:spPr>
          <a:xfrm>
            <a:off x="4109464" y="3573016"/>
            <a:ext cx="568066" cy="39430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002291" y="1349675"/>
            <a:ext cx="256328" cy="28672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4677530" y="1849510"/>
            <a:ext cx="256328" cy="28672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4015098" y="2408047"/>
            <a:ext cx="256328" cy="28672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492835" y="2941673"/>
            <a:ext cx="256328" cy="28672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7" descr="Спортивная лапта 03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08" y="4929198"/>
            <a:ext cx="1860560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Спортивная лапта 0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29190" y="4857760"/>
            <a:ext cx="2214578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878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2241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/>
              <a:t>Лапта – эффективное средство развития у детей и подростков ловкости, быстроты , силы , выносливости, многих двигательных навыков и положительных психологических качеств личности (инициативы, смелости, взаимовыручки и т.п.).</a:t>
            </a:r>
            <a:br>
              <a:rPr lang="ru-RU" sz="1800" b="1" dirty="0" smtClean="0"/>
            </a:br>
            <a:endParaRPr lang="ru-RU" sz="1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465754644"/>
              </p:ext>
            </p:extLst>
          </p:nvPr>
        </p:nvGraphicFramePr>
        <p:xfrm>
          <a:off x="467544" y="188640"/>
          <a:ext cx="8229600" cy="9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2678347517"/>
              </p:ext>
            </p:extLst>
          </p:nvPr>
        </p:nvGraphicFramePr>
        <p:xfrm>
          <a:off x="107504" y="4756580"/>
          <a:ext cx="9036496" cy="2101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Picture 7" descr="Лапта2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48" y="2500306"/>
            <a:ext cx="30003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Зарница 2009года 03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3438" y="2500306"/>
            <a:ext cx="3214709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194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438007841"/>
              </p:ext>
            </p:extLst>
          </p:nvPr>
        </p:nvGraphicFramePr>
        <p:xfrm>
          <a:off x="2195736" y="116632"/>
          <a:ext cx="476287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1560" y="979323"/>
            <a:ext cx="777686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Спортивная лапта – двусторонняя командная игра.</a:t>
            </a:r>
          </a:p>
          <a:p>
            <a:endParaRPr lang="ru-RU" b="1" dirty="0" smtClean="0"/>
          </a:p>
          <a:p>
            <a:r>
              <a:rPr lang="ru-RU" b="1" dirty="0" smtClean="0"/>
              <a:t>Цель одной команды – совершить как можно больше перебежек после совершённых ударов битой по мячу в отведённое для игры время, где каждый игрок, совершивший полную пробежку, приносит своей команде очки.</a:t>
            </a:r>
          </a:p>
          <a:p>
            <a:endParaRPr lang="ru-RU" b="1" dirty="0" smtClean="0"/>
          </a:p>
          <a:p>
            <a:r>
              <a:rPr lang="ru-RU" b="1" dirty="0" smtClean="0"/>
              <a:t>Цель другой команды – не дать соперникам сделать перебежки путём </a:t>
            </a:r>
            <a:r>
              <a:rPr lang="ru-RU" b="1" dirty="0" err="1" smtClean="0"/>
              <a:t>осаливания</a:t>
            </a:r>
            <a:r>
              <a:rPr lang="ru-RU" b="1" dirty="0" smtClean="0"/>
              <a:t> мячом и поймать больше «свечей», причём осалив перебежчика, команда получает право на удары и перебежки, если не произойдёт </a:t>
            </a:r>
            <a:r>
              <a:rPr lang="ru-RU" b="1" dirty="0" err="1" smtClean="0"/>
              <a:t>переосаливания</a:t>
            </a:r>
            <a:r>
              <a:rPr lang="ru-RU" b="1" dirty="0" smtClean="0"/>
              <a:t> (ответное </a:t>
            </a:r>
            <a:r>
              <a:rPr lang="ru-RU" b="1" dirty="0" err="1" smtClean="0"/>
              <a:t>осаливание</a:t>
            </a:r>
            <a:r>
              <a:rPr lang="ru-RU" b="1" dirty="0" smtClean="0"/>
              <a:t>).</a:t>
            </a:r>
          </a:p>
          <a:p>
            <a:pPr>
              <a:buFont typeface="Wingdings" pitchFamily="2" charset="2"/>
              <a:buNone/>
            </a:pPr>
            <a:r>
              <a:rPr lang="ru-RU" sz="1600" b="1" dirty="0" smtClean="0"/>
              <a:t>                </a:t>
            </a:r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08261634"/>
              </p:ext>
            </p:extLst>
          </p:nvPr>
        </p:nvGraphicFramePr>
        <p:xfrm>
          <a:off x="160524" y="5085184"/>
          <a:ext cx="885698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1791712917"/>
              </p:ext>
            </p:extLst>
          </p:nvPr>
        </p:nvGraphicFramePr>
        <p:xfrm>
          <a:off x="1348655" y="5805264"/>
          <a:ext cx="6480721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" name="Picture 10" descr="Лапта3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7088" y="4286256"/>
            <a:ext cx="280828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Лапта3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000628" y="4286256"/>
            <a:ext cx="30003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062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Общие понятия об игре в спортивную лапту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363392647"/>
              </p:ext>
            </p:extLst>
          </p:nvPr>
        </p:nvGraphicFramePr>
        <p:xfrm>
          <a:off x="1071538" y="357166"/>
          <a:ext cx="69294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000100" y="1500175"/>
            <a:ext cx="7036643" cy="500065"/>
            <a:chOff x="0" y="162207"/>
            <a:chExt cx="6929486" cy="623610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62207"/>
              <a:ext cx="6929486" cy="62361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30442" y="192649"/>
              <a:ext cx="6868602" cy="5627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 smtClean="0">
                  <a:solidFill>
                    <a:schemeClr val="tx1"/>
                  </a:solidFill>
                </a:rPr>
                <a:t> </a:t>
              </a:r>
              <a:endParaRPr lang="ru-RU" sz="2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000100" y="2214554"/>
            <a:ext cx="7072363" cy="428628"/>
            <a:chOff x="0" y="162207"/>
            <a:chExt cx="6929486" cy="623610"/>
          </a:xfrm>
          <a:scene3d>
            <a:camera prst="orthographicFront"/>
            <a:lightRig rig="flat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162207"/>
              <a:ext cx="6929486" cy="62361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30442" y="192649"/>
              <a:ext cx="6868602" cy="5627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 smtClean="0">
                  <a:solidFill>
                    <a:schemeClr val="tx1"/>
                  </a:solidFill>
                </a:rPr>
                <a:t> </a:t>
              </a:r>
              <a:endParaRPr lang="ru-RU" sz="2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000100" y="2928934"/>
            <a:ext cx="7072363" cy="785818"/>
            <a:chOff x="0" y="162207"/>
            <a:chExt cx="6929486" cy="623610"/>
          </a:xfrm>
          <a:scene3d>
            <a:camera prst="orthographicFront"/>
            <a:lightRig rig="flat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162207"/>
              <a:ext cx="6929486" cy="62361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0442" y="192649"/>
              <a:ext cx="6868602" cy="5627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00100" y="4000504"/>
            <a:ext cx="7072362" cy="857256"/>
            <a:chOff x="-421481" y="162207"/>
            <a:chExt cx="7350967" cy="1997744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421481" y="162207"/>
              <a:ext cx="7350967" cy="146501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30442" y="192648"/>
              <a:ext cx="6868602" cy="19673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000101" y="4857760"/>
            <a:ext cx="7072362" cy="571504"/>
            <a:chOff x="0" y="162207"/>
            <a:chExt cx="6929486" cy="623610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162207"/>
              <a:ext cx="6929486" cy="62361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0442" y="192649"/>
              <a:ext cx="6868602" cy="3160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4223186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285852" y="2214554"/>
            <a:ext cx="4926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Бита     и    мяч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142976" y="3071810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Стойка игрока – это поза максимальной готовности к выполнению предстоящих действий.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142976" y="4071942"/>
            <a:ext cx="6929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Передвижение игроков. </a:t>
            </a:r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214414" y="1571612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Удары по мячу битой </a:t>
            </a:r>
            <a:endParaRPr lang="ru-RU" b="1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000100" y="5715016"/>
            <a:ext cx="7000923" cy="500066"/>
            <a:chOff x="0" y="162207"/>
            <a:chExt cx="6929486" cy="623610"/>
          </a:xfrm>
          <a:scene3d>
            <a:camera prst="orthographicFront"/>
            <a:lightRig rig="flat" dir="t"/>
          </a:scene3d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0" y="162207"/>
              <a:ext cx="6929486" cy="62361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30442" y="192649"/>
              <a:ext cx="6868602" cy="5627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071538" y="4929198"/>
            <a:ext cx="4212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en-US" b="1" dirty="0" err="1" smtClean="0"/>
              <a:t>Ловля</a:t>
            </a:r>
            <a:r>
              <a:rPr lang="en-US" b="1" dirty="0" smtClean="0"/>
              <a:t> </a:t>
            </a:r>
            <a:r>
              <a:rPr lang="en-US" b="1" dirty="0" err="1" smtClean="0"/>
              <a:t>мяча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071538" y="5715016"/>
            <a:ext cx="4371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 </a:t>
            </a:r>
            <a:r>
              <a:rPr lang="ru-RU" b="1" dirty="0" smtClean="0"/>
              <a:t>Передачи мяча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4127</TotalTime>
  <Words>1077</Words>
  <Application>Microsoft Office PowerPoint</Application>
  <PresentationFormat>Экран (4:3)</PresentationFormat>
  <Paragraphs>123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Конкурсное задание «Методический семинар»  Тема: «Формирование коммуникативных компетентностей на уроках физической культуры»</vt:lpstr>
      <vt:lpstr>Слайд 2</vt:lpstr>
      <vt:lpstr>Низкий уровень взаимодействия школьников на уроке</vt:lpstr>
      <vt:lpstr>Требования новых образовательных стандартов к формированию коммуникативных УУД</vt:lpstr>
      <vt:lpstr>Задачи :</vt:lpstr>
      <vt:lpstr>Основа командной работы в любой спортивной игре – это тактика</vt:lpstr>
      <vt:lpstr>Лапта – эффективное средство развития у детей и подростков ловкости, быстроты , силы , выносливости, многих двигательных навыков и положительных психологических качеств личности (инициативы, смелости, взаимовыручки и т.п.). </vt:lpstr>
      <vt:lpstr>Слайд 8</vt:lpstr>
      <vt:lpstr>Общие понятия об игре в спортивную лапту</vt:lpstr>
      <vt:lpstr>Слайд 10</vt:lpstr>
      <vt:lpstr>   </vt:lpstr>
      <vt:lpstr>Слайд 12</vt:lpstr>
      <vt:lpstr>Слайд 13</vt:lpstr>
      <vt:lpstr>Слайд 14</vt:lpstr>
      <vt:lpstr>Слайд 15</vt:lpstr>
      <vt:lpstr>Слайд 16</vt:lpstr>
      <vt:lpstr>Слайд 17</vt:lpstr>
      <vt:lpstr>Спортивная лапта - вид спорта имеет поразительную основу, в самом сердце которой находится общение ,умение выполнять свою работу, совместное планирование достижения результата.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Конкурсное задание Методический семинар  Тема «Формирование коммуникативных компетентностей на уроках физической культуры»</dc:title>
  <dc:creator>Влад)</dc:creator>
  <cp:lastModifiedBy>ПК</cp:lastModifiedBy>
  <cp:revision>186</cp:revision>
  <dcterms:created xsi:type="dcterms:W3CDTF">2015-08-03T20:42:02Z</dcterms:created>
  <dcterms:modified xsi:type="dcterms:W3CDTF">2016-02-01T22:38:43Z</dcterms:modified>
</cp:coreProperties>
</file>