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466C0-D16A-4E0A-9B53-C3D24DC26DBB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A8F5-109B-4C62-BF36-CB1CC22714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466C0-D16A-4E0A-9B53-C3D24DC26DBB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A8F5-109B-4C62-BF36-CB1CC22714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466C0-D16A-4E0A-9B53-C3D24DC26DBB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A8F5-109B-4C62-BF36-CB1CC22714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466C0-D16A-4E0A-9B53-C3D24DC26DBB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A8F5-109B-4C62-BF36-CB1CC22714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466C0-D16A-4E0A-9B53-C3D24DC26DBB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A8F5-109B-4C62-BF36-CB1CC22714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466C0-D16A-4E0A-9B53-C3D24DC26DBB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A8F5-109B-4C62-BF36-CB1CC22714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466C0-D16A-4E0A-9B53-C3D24DC26DBB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A8F5-109B-4C62-BF36-CB1CC22714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466C0-D16A-4E0A-9B53-C3D24DC26DBB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A8F5-109B-4C62-BF36-CB1CC22714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466C0-D16A-4E0A-9B53-C3D24DC26DBB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A8F5-109B-4C62-BF36-CB1CC22714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466C0-D16A-4E0A-9B53-C3D24DC26DBB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A8F5-109B-4C62-BF36-CB1CC22714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466C0-D16A-4E0A-9B53-C3D24DC26DBB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A8F5-109B-4C62-BF36-CB1CC22714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466C0-D16A-4E0A-9B53-C3D24DC26DBB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8A8F5-109B-4C62-BF36-CB1CC22714E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101213596_large_5c238007eed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500065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Зимние забавы с Дедом Морозом</a:t>
            </a:r>
            <a:b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(группа № 8)</a:t>
            </a:r>
            <a:endParaRPr lang="ru-RU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857232"/>
            <a:ext cx="8715436" cy="5857916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Зима </a:t>
            </a:r>
            <a:r>
              <a:rPr lang="ru-RU" sz="2000" dirty="0">
                <a:solidFill>
                  <a:schemeClr val="tx1"/>
                </a:solidFill>
              </a:rPr>
              <a:t>– замечательное время года, которое дарит прекрасные </a:t>
            </a:r>
            <a:r>
              <a:rPr lang="ru-RU" sz="2000" dirty="0" smtClean="0">
                <a:solidFill>
                  <a:schemeClr val="tx1"/>
                </a:solidFill>
              </a:rPr>
              <a:t>возможности для </a:t>
            </a:r>
            <a:r>
              <a:rPr lang="ru-RU" sz="2000" dirty="0">
                <a:solidFill>
                  <a:schemeClr val="tx1"/>
                </a:solidFill>
              </a:rPr>
              <a:t>интересной организации досуга для 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детей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  <a:r>
              <a:rPr lang="ru-RU" sz="2000" b="1" dirty="0">
                <a:solidFill>
                  <a:schemeClr val="tx1"/>
                </a:solidFill>
              </a:rPr>
              <a:t/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Существующие зимние спортивные игры для детей очень разнообразны и позволяют занять </a:t>
            </a:r>
            <a:r>
              <a:rPr lang="ru-RU" sz="2000" dirty="0" smtClean="0">
                <a:solidFill>
                  <a:schemeClr val="tx1"/>
                </a:solidFill>
              </a:rPr>
              <a:t>досуг, </a:t>
            </a:r>
            <a:r>
              <a:rPr lang="ru-RU" sz="2000" dirty="0">
                <a:solidFill>
                  <a:schemeClr val="tx1"/>
                </a:solidFill>
              </a:rPr>
              <a:t>как для нескольких участников, так и для больших команд одновременно. Все они эффективно выполняют такие важные воспитательные </a:t>
            </a:r>
            <a:r>
              <a:rPr lang="ru-RU" sz="2000" dirty="0" smtClean="0">
                <a:solidFill>
                  <a:schemeClr val="tx1"/>
                </a:solidFill>
              </a:rPr>
              <a:t>задачи, </a:t>
            </a:r>
            <a:r>
              <a:rPr lang="ru-RU" sz="2000" dirty="0">
                <a:solidFill>
                  <a:schemeClr val="tx1"/>
                </a:solidFill>
              </a:rPr>
              <a:t>как создание приподнятого, радостного настроения участников, ненавязчивое физическое развитие детских организмов, общее укрепление здоровья. </a:t>
            </a:r>
            <a:r>
              <a:rPr lang="ru-RU" sz="2000" dirty="0" smtClean="0">
                <a:solidFill>
                  <a:schemeClr val="tx1"/>
                </a:solidFill>
              </a:rPr>
              <a:t> А какой же праздник без Деда Мороза? И хотя новый год уже давно прошел, но Дед Мороз еще раз навестил детей 2 и 8 группы на спортивном празднике. Он загадывал детям загадки, придумывал разные веселые конкурсы и эстафеты, вместе с детьми танцевал свой веселый танец. А в конце праздника, как и полагается угостил детей вкусными, полезными витаминами.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027" name="Picture 3" descr="D:\Новая папка\6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142852"/>
            <a:ext cx="649904" cy="857232"/>
          </a:xfrm>
          <a:prstGeom prst="rect">
            <a:avLst/>
          </a:prstGeom>
          <a:noFill/>
        </p:spPr>
      </p:pic>
      <p:pic>
        <p:nvPicPr>
          <p:cNvPr id="1028" name="Picture 4" descr="D:\Новая папка\6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4857760"/>
            <a:ext cx="1357322" cy="179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ownloads\101213596_large_5c238007eed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2050" name="Picture 2" descr="G:\Зимние забавы с Дедом Морозом\DSCF81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57166"/>
            <a:ext cx="3071802" cy="23038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G:\Зимние забавы с Дедом Морозом\DSCF81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357166"/>
            <a:ext cx="2285984" cy="17144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G:\Зимние забавы с Дедом Морозом\DSCF82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1357298"/>
            <a:ext cx="2762237" cy="20716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4" name="Picture 6" descr="G:\Зимние забавы с Дедом Морозом\DSCF822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9058" y="2000240"/>
            <a:ext cx="1785950" cy="23812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5" name="Picture 7" descr="G:\Зимние забавы с Дедом Морозом\DSCF822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7224" y="2857496"/>
            <a:ext cx="2714612" cy="20359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7" name="Picture 9" descr="G:\Зимние забавы с Дедом Морозом\DSCF822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43636" y="3214686"/>
            <a:ext cx="2786050" cy="20895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8" name="Picture 10" descr="G:\Зимние забавы с Дедом Морозом\DSCF824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57554" y="4643446"/>
            <a:ext cx="2714644" cy="20359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ownloads\101213596_large_5c238007eed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3074" name="Picture 2" descr="G:\Зимние забавы с Дедом Морозом\DSCF82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2857488" cy="21431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G:\Зимние забавы с Дедом Морозом\DSCF8276.JPG"/>
          <p:cNvPicPr>
            <a:picLocks noChangeAspect="1" noChangeArrowheads="1"/>
          </p:cNvPicPr>
          <p:nvPr/>
        </p:nvPicPr>
        <p:blipFill>
          <a:blip r:embed="rId4" cstate="print"/>
          <a:srcRect l="34375" t="13541"/>
          <a:stretch>
            <a:fillRect/>
          </a:stretch>
        </p:blipFill>
        <p:spPr bwMode="auto">
          <a:xfrm>
            <a:off x="3571868" y="214290"/>
            <a:ext cx="1857388" cy="18352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 descr="G:\Зимние забавы с Дедом Морозом\DSCF83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285728"/>
            <a:ext cx="2464593" cy="32861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7" name="Picture 5" descr="G:\Зимние забавы с Дедом Морозом\DSCF832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2428868"/>
            <a:ext cx="2952739" cy="22145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8" name="Picture 6" descr="G:\Зимние забавы с Дедом Морозом\DSCF832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60" y="3786190"/>
            <a:ext cx="2666987" cy="2000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9" name="Picture 7" descr="G:\Зимние забавы с Дедом Морозом\DSCF833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71736" y="4500570"/>
            <a:ext cx="2952739" cy="22145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80" name="Picture 8" descr="G:\Зимние забавы с Дедом Морозом\DSCF822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43306" y="2000240"/>
            <a:ext cx="1857370" cy="24764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22</Words>
  <Application>Microsoft Office PowerPoint</Application>
  <PresentationFormat>Экран (4:3)</PresentationFormat>
  <Paragraphs>2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Зимние забавы с Дедом Морозом (группа № 8)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Зимние забавы с Дедом Морозом</dc:title>
  <dc:creator>User</dc:creator>
  <cp:lastModifiedBy>User</cp:lastModifiedBy>
  <cp:revision>19</cp:revision>
  <dcterms:created xsi:type="dcterms:W3CDTF">2016-01-25T15:59:41Z</dcterms:created>
  <dcterms:modified xsi:type="dcterms:W3CDTF">2016-01-25T19:07:58Z</dcterms:modified>
</cp:coreProperties>
</file>