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3" r:id="rId4"/>
    <p:sldId id="291" r:id="rId5"/>
    <p:sldId id="292" r:id="rId6"/>
    <p:sldId id="282" r:id="rId7"/>
    <p:sldId id="262" r:id="rId8"/>
    <p:sldId id="286" r:id="rId9"/>
    <p:sldId id="276" r:id="rId10"/>
    <p:sldId id="277" r:id="rId11"/>
    <p:sldId id="266" r:id="rId12"/>
    <p:sldId id="263" r:id="rId13"/>
    <p:sldId id="271" r:id="rId14"/>
    <p:sldId id="288" r:id="rId15"/>
    <p:sldId id="287" r:id="rId16"/>
    <p:sldId id="284" r:id="rId17"/>
    <p:sldId id="283" r:id="rId18"/>
    <p:sldId id="269" r:id="rId19"/>
    <p:sldId id="270" r:id="rId20"/>
    <p:sldId id="279" r:id="rId21"/>
    <p:sldId id="281" r:id="rId22"/>
    <p:sldId id="275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6" d="100"/>
          <a:sy n="76" d="100"/>
        </p:scale>
        <p:origin x="-12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42F46-8A09-4D6E-8718-364EEBA9CBF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B2FFDDA-E861-48AB-AF12-18EACDAC8658}">
      <dgm:prSet phldrT="[Текст]"/>
      <dgm:spPr/>
      <dgm:t>
        <a:bodyPr/>
        <a:lstStyle/>
        <a:p>
          <a:r>
            <a:rPr lang="ru-RU" dirty="0" smtClean="0"/>
            <a:t>Познавательное развитие</a:t>
          </a:r>
          <a:endParaRPr lang="ru-RU" dirty="0"/>
        </a:p>
      </dgm:t>
    </dgm:pt>
    <dgm:pt modelId="{B0623000-9161-4B3F-ACDB-E63348AC76E8}" type="parTrans" cxnId="{77E9188C-F5AA-4051-8C37-5438E2D546A3}">
      <dgm:prSet/>
      <dgm:spPr/>
      <dgm:t>
        <a:bodyPr/>
        <a:lstStyle/>
        <a:p>
          <a:endParaRPr lang="ru-RU"/>
        </a:p>
      </dgm:t>
    </dgm:pt>
    <dgm:pt modelId="{B60F296F-43A2-40F0-92A7-7134B8CCFAE2}" type="sibTrans" cxnId="{77E9188C-F5AA-4051-8C37-5438E2D546A3}">
      <dgm:prSet/>
      <dgm:spPr/>
      <dgm:t>
        <a:bodyPr/>
        <a:lstStyle/>
        <a:p>
          <a:endParaRPr lang="ru-RU"/>
        </a:p>
      </dgm:t>
    </dgm:pt>
    <dgm:pt modelId="{0EE50296-34EC-423C-B628-81A545C72C8E}">
      <dgm:prSet phldrT="[Текст]"/>
      <dgm:spPr/>
      <dgm:t>
        <a:bodyPr/>
        <a:lstStyle/>
        <a:p>
          <a:r>
            <a:rPr lang="ru-RU" dirty="0" smtClean="0"/>
            <a:t>Познавательные интересы</a:t>
          </a:r>
          <a:endParaRPr lang="ru-RU" dirty="0"/>
        </a:p>
      </dgm:t>
    </dgm:pt>
    <dgm:pt modelId="{76B87273-0A64-478A-97AA-AFFD5943544E}" type="parTrans" cxnId="{008F0E00-5DB8-4E13-813F-05B1B30B1B0D}">
      <dgm:prSet/>
      <dgm:spPr/>
      <dgm:t>
        <a:bodyPr/>
        <a:lstStyle/>
        <a:p>
          <a:endParaRPr lang="ru-RU"/>
        </a:p>
      </dgm:t>
    </dgm:pt>
    <dgm:pt modelId="{E850806D-5E7F-4298-AEE8-1A9C83B86377}" type="sibTrans" cxnId="{008F0E00-5DB8-4E13-813F-05B1B30B1B0D}">
      <dgm:prSet/>
      <dgm:spPr/>
      <dgm:t>
        <a:bodyPr/>
        <a:lstStyle/>
        <a:p>
          <a:endParaRPr lang="ru-RU"/>
        </a:p>
      </dgm:t>
    </dgm:pt>
    <dgm:pt modelId="{54AF9728-B383-4D43-ADFC-16603DC1D61A}">
      <dgm:prSet phldrT="[Текст]"/>
      <dgm:spPr/>
      <dgm:t>
        <a:bodyPr/>
        <a:lstStyle/>
        <a:p>
          <a:r>
            <a:rPr lang="ru-RU" dirty="0" smtClean="0"/>
            <a:t>Познавательные действия</a:t>
          </a:r>
          <a:endParaRPr lang="ru-RU" dirty="0"/>
        </a:p>
      </dgm:t>
    </dgm:pt>
    <dgm:pt modelId="{4179EC77-48C0-48C1-8809-C59B764BB751}" type="parTrans" cxnId="{DA537D4B-C128-42DE-95B8-DCC46CED45BC}">
      <dgm:prSet/>
      <dgm:spPr/>
      <dgm:t>
        <a:bodyPr/>
        <a:lstStyle/>
        <a:p>
          <a:endParaRPr lang="ru-RU"/>
        </a:p>
      </dgm:t>
    </dgm:pt>
    <dgm:pt modelId="{0A15F67D-06C8-40EA-822D-7150EE2F29F6}" type="sibTrans" cxnId="{DA537D4B-C128-42DE-95B8-DCC46CED45BC}">
      <dgm:prSet/>
      <dgm:spPr/>
      <dgm:t>
        <a:bodyPr/>
        <a:lstStyle/>
        <a:p>
          <a:endParaRPr lang="ru-RU"/>
        </a:p>
      </dgm:t>
    </dgm:pt>
    <dgm:pt modelId="{482F5DEB-2D6C-424D-B950-2970714FD9B9}" type="pres">
      <dgm:prSet presAssocID="{25F42F46-8A09-4D6E-8718-364EEBA9CBF7}" presName="compositeShape" presStyleCnt="0">
        <dgm:presLayoutVars>
          <dgm:dir/>
          <dgm:resizeHandles/>
        </dgm:presLayoutVars>
      </dgm:prSet>
      <dgm:spPr/>
    </dgm:pt>
    <dgm:pt modelId="{AF8CEED1-109D-4C55-84EC-FC04AD8420EA}" type="pres">
      <dgm:prSet presAssocID="{25F42F46-8A09-4D6E-8718-364EEBA9CBF7}" presName="pyramid" presStyleLbl="node1" presStyleIdx="0" presStyleCnt="1" custScaleX="150000"/>
      <dgm:spPr/>
    </dgm:pt>
    <dgm:pt modelId="{361A4010-72C9-4B49-8073-CAA8B9F97FF7}" type="pres">
      <dgm:prSet presAssocID="{25F42F46-8A09-4D6E-8718-364EEBA9CBF7}" presName="theList" presStyleCnt="0"/>
      <dgm:spPr/>
    </dgm:pt>
    <dgm:pt modelId="{1AE9130C-86FE-4C72-9806-18966C673DA9}" type="pres">
      <dgm:prSet presAssocID="{4B2FFDDA-E861-48AB-AF12-18EACDAC865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D688C-B8BC-46DC-95D2-1F7595BCB4AC}" type="pres">
      <dgm:prSet presAssocID="{4B2FFDDA-E861-48AB-AF12-18EACDAC8658}" presName="aSpace" presStyleCnt="0"/>
      <dgm:spPr/>
    </dgm:pt>
    <dgm:pt modelId="{B74B0654-958E-4ABA-98BD-AEA3C2DD9B60}" type="pres">
      <dgm:prSet presAssocID="{0EE50296-34EC-423C-B628-81A545C72C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22134-F212-479A-934E-AAF059A3B72F}" type="pres">
      <dgm:prSet presAssocID="{0EE50296-34EC-423C-B628-81A545C72C8E}" presName="aSpace" presStyleCnt="0"/>
      <dgm:spPr/>
    </dgm:pt>
    <dgm:pt modelId="{C8E9CB98-0D4D-4401-BA40-1A93076CC3BB}" type="pres">
      <dgm:prSet presAssocID="{54AF9728-B383-4D43-ADFC-16603DC1D61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12E1-8CE9-4C40-ACC2-06DA49907FE4}" type="pres">
      <dgm:prSet presAssocID="{54AF9728-B383-4D43-ADFC-16603DC1D61A}" presName="aSpace" presStyleCnt="0"/>
      <dgm:spPr/>
    </dgm:pt>
  </dgm:ptLst>
  <dgm:cxnLst>
    <dgm:cxn modelId="{73CA81D0-8C41-43F5-A61C-40989249C005}" type="presOf" srcId="{54AF9728-B383-4D43-ADFC-16603DC1D61A}" destId="{C8E9CB98-0D4D-4401-BA40-1A93076CC3BB}" srcOrd="0" destOrd="0" presId="urn:microsoft.com/office/officeart/2005/8/layout/pyramid2"/>
    <dgm:cxn modelId="{77E9188C-F5AA-4051-8C37-5438E2D546A3}" srcId="{25F42F46-8A09-4D6E-8718-364EEBA9CBF7}" destId="{4B2FFDDA-E861-48AB-AF12-18EACDAC8658}" srcOrd="0" destOrd="0" parTransId="{B0623000-9161-4B3F-ACDB-E63348AC76E8}" sibTransId="{B60F296F-43A2-40F0-92A7-7134B8CCFAE2}"/>
    <dgm:cxn modelId="{CEB9AFD7-6470-4B65-80DB-B173AB2EC7AD}" type="presOf" srcId="{25F42F46-8A09-4D6E-8718-364EEBA9CBF7}" destId="{482F5DEB-2D6C-424D-B950-2970714FD9B9}" srcOrd="0" destOrd="0" presId="urn:microsoft.com/office/officeart/2005/8/layout/pyramid2"/>
    <dgm:cxn modelId="{99206D2B-CE96-4A82-A235-4DB6B8C07AA9}" type="presOf" srcId="{0EE50296-34EC-423C-B628-81A545C72C8E}" destId="{B74B0654-958E-4ABA-98BD-AEA3C2DD9B60}" srcOrd="0" destOrd="0" presId="urn:microsoft.com/office/officeart/2005/8/layout/pyramid2"/>
    <dgm:cxn modelId="{D5F85844-6CC2-430B-9BEE-F6A14A0E034E}" type="presOf" srcId="{4B2FFDDA-E861-48AB-AF12-18EACDAC8658}" destId="{1AE9130C-86FE-4C72-9806-18966C673DA9}" srcOrd="0" destOrd="0" presId="urn:microsoft.com/office/officeart/2005/8/layout/pyramid2"/>
    <dgm:cxn modelId="{008F0E00-5DB8-4E13-813F-05B1B30B1B0D}" srcId="{25F42F46-8A09-4D6E-8718-364EEBA9CBF7}" destId="{0EE50296-34EC-423C-B628-81A545C72C8E}" srcOrd="1" destOrd="0" parTransId="{76B87273-0A64-478A-97AA-AFFD5943544E}" sibTransId="{E850806D-5E7F-4298-AEE8-1A9C83B86377}"/>
    <dgm:cxn modelId="{DA537D4B-C128-42DE-95B8-DCC46CED45BC}" srcId="{25F42F46-8A09-4D6E-8718-364EEBA9CBF7}" destId="{54AF9728-B383-4D43-ADFC-16603DC1D61A}" srcOrd="2" destOrd="0" parTransId="{4179EC77-48C0-48C1-8809-C59B764BB751}" sibTransId="{0A15F67D-06C8-40EA-822D-7150EE2F29F6}"/>
    <dgm:cxn modelId="{8308B6CD-84A5-4AD6-B2E1-746AF09E040A}" type="presParOf" srcId="{482F5DEB-2D6C-424D-B950-2970714FD9B9}" destId="{AF8CEED1-109D-4C55-84EC-FC04AD8420EA}" srcOrd="0" destOrd="0" presId="urn:microsoft.com/office/officeart/2005/8/layout/pyramid2"/>
    <dgm:cxn modelId="{9A26B735-9931-48B5-AAF1-60D1E9C36909}" type="presParOf" srcId="{482F5DEB-2D6C-424D-B950-2970714FD9B9}" destId="{361A4010-72C9-4B49-8073-CAA8B9F97FF7}" srcOrd="1" destOrd="0" presId="urn:microsoft.com/office/officeart/2005/8/layout/pyramid2"/>
    <dgm:cxn modelId="{3F77432B-4442-40A2-B392-F7E3ED4B9E0D}" type="presParOf" srcId="{361A4010-72C9-4B49-8073-CAA8B9F97FF7}" destId="{1AE9130C-86FE-4C72-9806-18966C673DA9}" srcOrd="0" destOrd="0" presId="urn:microsoft.com/office/officeart/2005/8/layout/pyramid2"/>
    <dgm:cxn modelId="{7F05594A-7A99-468D-8C7A-9806559D6808}" type="presParOf" srcId="{361A4010-72C9-4B49-8073-CAA8B9F97FF7}" destId="{27AD688C-B8BC-46DC-95D2-1F7595BCB4AC}" srcOrd="1" destOrd="0" presId="urn:microsoft.com/office/officeart/2005/8/layout/pyramid2"/>
    <dgm:cxn modelId="{D4ABF767-25A0-4BAE-85F4-D955D77E759F}" type="presParOf" srcId="{361A4010-72C9-4B49-8073-CAA8B9F97FF7}" destId="{B74B0654-958E-4ABA-98BD-AEA3C2DD9B60}" srcOrd="2" destOrd="0" presId="urn:microsoft.com/office/officeart/2005/8/layout/pyramid2"/>
    <dgm:cxn modelId="{32A0F167-8404-4BBD-9515-F54EEB7F8C7A}" type="presParOf" srcId="{361A4010-72C9-4B49-8073-CAA8B9F97FF7}" destId="{04022134-F212-479A-934E-AAF059A3B72F}" srcOrd="3" destOrd="0" presId="urn:microsoft.com/office/officeart/2005/8/layout/pyramid2"/>
    <dgm:cxn modelId="{FEA2E7A8-4E70-43D8-B878-BC3D5FC70F54}" type="presParOf" srcId="{361A4010-72C9-4B49-8073-CAA8B9F97FF7}" destId="{C8E9CB98-0D4D-4401-BA40-1A93076CC3BB}" srcOrd="4" destOrd="0" presId="urn:microsoft.com/office/officeart/2005/8/layout/pyramid2"/>
    <dgm:cxn modelId="{83229333-EFE9-4C40-8CBF-7B49FCB422B8}" type="presParOf" srcId="{361A4010-72C9-4B49-8073-CAA8B9F97FF7}" destId="{D0B512E1-8CE9-4C40-ACC2-06DA49907F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04033-F035-47BC-9EA1-0DF8C05BD40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12660-20FD-4881-A03A-E99C3FFF0289}">
      <dgm:prSet phldrT="[Текст]" custT="1"/>
      <dgm:spPr/>
      <dgm:t>
        <a:bodyPr/>
        <a:lstStyle/>
        <a:p>
          <a:pPr algn="ctr"/>
          <a:endParaRPr lang="ru-RU" sz="1800"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методы организации познавательной деятельности </a:t>
          </a:r>
        </a:p>
        <a:p>
          <a:endParaRPr lang="ru-RU" dirty="0"/>
        </a:p>
      </dgm:t>
    </dgm:pt>
    <dgm:pt modelId="{5CC9B14C-3C6F-41B5-9700-D66C62A385FC}" type="parTrans" cxnId="{06E3AEF0-AB4A-4004-B38D-E544A2383CDB}">
      <dgm:prSet/>
      <dgm:spPr/>
      <dgm:t>
        <a:bodyPr/>
        <a:lstStyle/>
        <a:p>
          <a:endParaRPr lang="ru-RU"/>
        </a:p>
      </dgm:t>
    </dgm:pt>
    <dgm:pt modelId="{D236D282-C0FD-4F29-9BA4-2FEFC44F9553}" type="sibTrans" cxnId="{06E3AEF0-AB4A-4004-B38D-E544A2383CDB}">
      <dgm:prSet/>
      <dgm:spPr/>
      <dgm:t>
        <a:bodyPr/>
        <a:lstStyle/>
        <a:p>
          <a:endParaRPr lang="ru-RU"/>
        </a:p>
      </dgm:t>
    </dgm:pt>
    <dgm:pt modelId="{06C86396-4576-4F27-A49C-466BFC245F0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47D6C3B0-7048-44A1-98E5-A675B64B2474}" type="parTrans" cxnId="{7EF3C046-E2DD-466F-82A9-CBC4552BC466}">
      <dgm:prSet/>
      <dgm:spPr/>
      <dgm:t>
        <a:bodyPr/>
        <a:lstStyle/>
        <a:p>
          <a:endParaRPr lang="ru-RU"/>
        </a:p>
      </dgm:t>
    </dgm:pt>
    <dgm:pt modelId="{BC199906-68BA-48C6-84BF-DA1DC8122CF7}" type="sibTrans" cxnId="{7EF3C046-E2DD-466F-82A9-CBC4552BC466}">
      <dgm:prSet/>
      <dgm:spPr/>
      <dgm:t>
        <a:bodyPr/>
        <a:lstStyle/>
        <a:p>
          <a:endParaRPr lang="ru-RU"/>
        </a:p>
      </dgm:t>
    </dgm:pt>
    <dgm:pt modelId="{A8E1D35A-A5E9-490A-8441-25ECEEFC898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E183EA8F-9F1A-413E-A88D-2C1567694342}" type="parTrans" cxnId="{86980F91-7F0E-4A57-8D2C-113E732E0F64}">
      <dgm:prSet/>
      <dgm:spPr/>
      <dgm:t>
        <a:bodyPr/>
        <a:lstStyle/>
        <a:p>
          <a:endParaRPr lang="ru-RU"/>
        </a:p>
      </dgm:t>
    </dgm:pt>
    <dgm:pt modelId="{E1DC9236-C59C-45EF-973A-10709EE073D9}" type="sibTrans" cxnId="{86980F91-7F0E-4A57-8D2C-113E732E0F64}">
      <dgm:prSet/>
      <dgm:spPr/>
      <dgm:t>
        <a:bodyPr/>
        <a:lstStyle/>
        <a:p>
          <a:endParaRPr lang="ru-RU"/>
        </a:p>
      </dgm:t>
    </dgm:pt>
    <dgm:pt modelId="{892CDF77-E4DF-44DB-B306-CD68B0417FE2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F82D8116-B208-4E0A-8A09-A83538336BB2}" type="parTrans" cxnId="{C1995CF6-5D36-4633-9FF7-847914CF0F67}">
      <dgm:prSet/>
      <dgm:spPr/>
      <dgm:t>
        <a:bodyPr/>
        <a:lstStyle/>
        <a:p>
          <a:endParaRPr lang="ru-RU"/>
        </a:p>
      </dgm:t>
    </dgm:pt>
    <dgm:pt modelId="{9C465C50-E287-461F-9A45-649911E32955}" type="sibTrans" cxnId="{C1995CF6-5D36-4633-9FF7-847914CF0F67}">
      <dgm:prSet/>
      <dgm:spPr/>
      <dgm:t>
        <a:bodyPr/>
        <a:lstStyle/>
        <a:p>
          <a:endParaRPr lang="ru-RU"/>
        </a:p>
      </dgm:t>
    </dgm:pt>
    <dgm:pt modelId="{5841A779-52C6-42D1-ADE7-F9EF9077CB72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FE083A8-51D6-45B9-A295-6C4A6CB5D30C}" type="parTrans" cxnId="{EB46E380-0BD2-483B-A800-ED82AA11C538}">
      <dgm:prSet/>
      <dgm:spPr/>
      <dgm:t>
        <a:bodyPr/>
        <a:lstStyle/>
        <a:p>
          <a:endParaRPr lang="ru-RU"/>
        </a:p>
      </dgm:t>
    </dgm:pt>
    <dgm:pt modelId="{F813B01A-8878-489D-9882-F4EAC4F3BDFE}" type="sibTrans" cxnId="{EB46E380-0BD2-483B-A800-ED82AA11C538}">
      <dgm:prSet/>
      <dgm:spPr/>
      <dgm:t>
        <a:bodyPr/>
        <a:lstStyle/>
        <a:p>
          <a:endParaRPr lang="ru-RU"/>
        </a:p>
      </dgm:t>
    </dgm:pt>
    <dgm:pt modelId="{64F547F9-5D5D-4942-9E64-493C9184845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084A53AE-3B21-4997-907B-3F1F9CDBE33F}" type="parTrans" cxnId="{F8805863-2203-4997-B9D9-53C2FFFB8FF2}">
      <dgm:prSet/>
      <dgm:spPr/>
      <dgm:t>
        <a:bodyPr/>
        <a:lstStyle/>
        <a:p>
          <a:endParaRPr lang="ru-RU"/>
        </a:p>
      </dgm:t>
    </dgm:pt>
    <dgm:pt modelId="{C4579C4D-3687-4961-8CD1-94BD95040BCC}" type="sibTrans" cxnId="{F8805863-2203-4997-B9D9-53C2FFFB8FF2}">
      <dgm:prSet/>
      <dgm:spPr/>
      <dgm:t>
        <a:bodyPr/>
        <a:lstStyle/>
        <a:p>
          <a:endParaRPr lang="ru-RU"/>
        </a:p>
      </dgm:t>
    </dgm:pt>
    <dgm:pt modelId="{FB89F6ED-361B-4B1D-A8ED-F51E9A915424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D521621-49F4-4B56-8EDA-3C2E629411B4}" type="parTrans" cxnId="{DCD9C1B6-F707-42E5-AD91-83E1009EFF17}">
      <dgm:prSet/>
      <dgm:spPr/>
      <dgm:t>
        <a:bodyPr/>
        <a:lstStyle/>
        <a:p>
          <a:endParaRPr lang="ru-RU"/>
        </a:p>
      </dgm:t>
    </dgm:pt>
    <dgm:pt modelId="{D7C34388-460B-4106-8D5B-FC0D67E1F6AB}" type="sibTrans" cxnId="{DCD9C1B6-F707-42E5-AD91-83E1009EFF17}">
      <dgm:prSet/>
      <dgm:spPr/>
      <dgm:t>
        <a:bodyPr/>
        <a:lstStyle/>
        <a:p>
          <a:endParaRPr lang="ru-RU"/>
        </a:p>
      </dgm:t>
    </dgm:pt>
    <dgm:pt modelId="{C73EF9A0-8686-49F0-A121-6A0182E28269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3A2F7576-2E64-49CC-A394-41B23F148DD7}" type="parTrans" cxnId="{A1B71259-DD54-4B2B-8D45-B051BFB599CE}">
      <dgm:prSet/>
      <dgm:spPr/>
      <dgm:t>
        <a:bodyPr/>
        <a:lstStyle/>
        <a:p>
          <a:endParaRPr lang="ru-RU"/>
        </a:p>
      </dgm:t>
    </dgm:pt>
    <dgm:pt modelId="{FC43433C-1F25-4D6A-AE6B-95104D8DBB22}" type="sibTrans" cxnId="{A1B71259-DD54-4B2B-8D45-B051BFB599CE}">
      <dgm:prSet/>
      <dgm:spPr/>
      <dgm:t>
        <a:bodyPr/>
        <a:lstStyle/>
        <a:p>
          <a:endParaRPr lang="ru-RU"/>
        </a:p>
      </dgm:t>
    </dgm:pt>
    <dgm:pt modelId="{B9726212-9D77-412B-B969-E19490F486FB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0BABDC7F-519B-45D1-B5D9-4494B8C2597D}" type="parTrans" cxnId="{B9E037A0-6B23-4C62-BFF1-2116926FBC7C}">
      <dgm:prSet/>
      <dgm:spPr/>
      <dgm:t>
        <a:bodyPr/>
        <a:lstStyle/>
        <a:p>
          <a:endParaRPr lang="ru-RU"/>
        </a:p>
      </dgm:t>
    </dgm:pt>
    <dgm:pt modelId="{3BC5D995-A14E-42F7-A72B-992CE0FA05EF}" type="sibTrans" cxnId="{B9E037A0-6B23-4C62-BFF1-2116926FBC7C}">
      <dgm:prSet/>
      <dgm:spPr/>
      <dgm:t>
        <a:bodyPr/>
        <a:lstStyle/>
        <a:p>
          <a:endParaRPr lang="ru-RU"/>
        </a:p>
      </dgm:t>
    </dgm:pt>
    <dgm:pt modelId="{F899FAD7-1364-4EB1-B57F-BDCF074A3087}">
      <dgm:prSet/>
      <dgm:spPr>
        <a:solidFill>
          <a:srgbClr val="5219F3"/>
        </a:solidFill>
      </dgm:spPr>
      <dgm:t>
        <a:bodyPr/>
        <a:lstStyle/>
        <a:p>
          <a:endParaRPr lang="ru-RU" dirty="0"/>
        </a:p>
      </dgm:t>
    </dgm:pt>
    <dgm:pt modelId="{043DBB23-DBA0-40A2-9957-8C06587F37E7}" type="parTrans" cxnId="{D9DAA54A-EF72-4482-AF42-0D873270EDB6}">
      <dgm:prSet/>
      <dgm:spPr/>
      <dgm:t>
        <a:bodyPr/>
        <a:lstStyle/>
        <a:p>
          <a:endParaRPr lang="ru-RU"/>
        </a:p>
      </dgm:t>
    </dgm:pt>
    <dgm:pt modelId="{E8008DD0-D8DC-4DA7-A552-2462BE4D615A}" type="sibTrans" cxnId="{D9DAA54A-EF72-4482-AF42-0D873270EDB6}">
      <dgm:prSet/>
      <dgm:spPr/>
      <dgm:t>
        <a:bodyPr/>
        <a:lstStyle/>
        <a:p>
          <a:endParaRPr lang="ru-RU"/>
        </a:p>
      </dgm:t>
    </dgm:pt>
    <dgm:pt modelId="{DA4D1113-3DB4-4178-8607-EF1CB070BB87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189B5DF-A1E1-4BDD-818E-B54D99ADA04B}" type="parTrans" cxnId="{D87B4540-8051-4B64-A570-6A2317F5D74F}">
      <dgm:prSet/>
      <dgm:spPr/>
      <dgm:t>
        <a:bodyPr/>
        <a:lstStyle/>
        <a:p>
          <a:endParaRPr lang="ru-RU"/>
        </a:p>
      </dgm:t>
    </dgm:pt>
    <dgm:pt modelId="{7150305D-69B0-4B40-8184-41EE7C7CE195}" type="sibTrans" cxnId="{D87B4540-8051-4B64-A570-6A2317F5D74F}">
      <dgm:prSet/>
      <dgm:spPr/>
      <dgm:t>
        <a:bodyPr/>
        <a:lstStyle/>
        <a:p>
          <a:endParaRPr lang="ru-RU"/>
        </a:p>
      </dgm:t>
    </dgm:pt>
    <dgm:pt modelId="{A44F7E2E-7801-4019-AB13-661F20E04A3F}">
      <dgm:prSet phldrT="[Текст]" phldr="1" custRadScaleRad="104048" custRadScaleInc="-16177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4053409-4F97-4081-B940-B2B5A0C90638}" type="parTrans" cxnId="{0896A909-D9F7-4169-BD5C-6EB96FD27A79}">
      <dgm:prSet/>
      <dgm:spPr/>
      <dgm:t>
        <a:bodyPr/>
        <a:lstStyle/>
        <a:p>
          <a:endParaRPr lang="ru-RU"/>
        </a:p>
      </dgm:t>
    </dgm:pt>
    <dgm:pt modelId="{83910B81-E17F-4301-BF1A-729DC44FF743}" type="sibTrans" cxnId="{0896A909-D9F7-4169-BD5C-6EB96FD27A79}">
      <dgm:prSet/>
      <dgm:spPr/>
      <dgm:t>
        <a:bodyPr/>
        <a:lstStyle/>
        <a:p>
          <a:endParaRPr lang="ru-RU"/>
        </a:p>
      </dgm:t>
    </dgm:pt>
    <dgm:pt modelId="{5BAE4ABA-2394-4D76-94F1-4C51DBEE5921}" type="pres">
      <dgm:prSet presAssocID="{37D04033-F035-47BC-9EA1-0DF8C05BD4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9CE1D-8F8A-46B6-B8CB-BEA6777BD234}" type="pres">
      <dgm:prSet presAssocID="{B9912660-20FD-4881-A03A-E99C3FFF0289}" presName="centerShape" presStyleLbl="node0" presStyleIdx="0" presStyleCnt="1" custScaleX="210362" custScaleY="113946"/>
      <dgm:spPr/>
      <dgm:t>
        <a:bodyPr/>
        <a:lstStyle/>
        <a:p>
          <a:endParaRPr lang="ru-RU"/>
        </a:p>
      </dgm:t>
    </dgm:pt>
    <dgm:pt modelId="{9E131322-2E7C-41BF-B00A-AE50BC4B4C28}" type="pres">
      <dgm:prSet presAssocID="{ED521621-49F4-4B56-8EDA-3C2E629411B4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484E13D4-303D-4EA2-8935-2FA16A6E6C03}" type="pres">
      <dgm:prSet presAssocID="{ED521621-49F4-4B56-8EDA-3C2E629411B4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9DD52689-BC0B-4984-8E77-432AB77C16E9}" type="pres">
      <dgm:prSet presAssocID="{FB89F6ED-361B-4B1D-A8ED-F51E9A915424}" presName="node" presStyleLbl="node1" presStyleIdx="0" presStyleCnt="10" custScaleX="119128" custRadScaleRad="90705" custRadScaleInc="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A832-0D3A-40C2-83F1-0008BFC2C5D1}" type="pres">
      <dgm:prSet presAssocID="{3A2F7576-2E64-49CC-A394-41B23F148DD7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63E5A141-49CF-4FED-AA9C-0742FF1C1B53}" type="pres">
      <dgm:prSet presAssocID="{3A2F7576-2E64-49CC-A394-41B23F148DD7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F203832A-2135-425A-9627-25C8267AB7A6}" type="pres">
      <dgm:prSet presAssocID="{C73EF9A0-8686-49F0-A121-6A0182E28269}" presName="node" presStyleLbl="node1" presStyleIdx="1" presStyleCnt="10" custScaleX="141040" custRadScaleRad="103535" custRadScaleInc="1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4AC6-BD8A-4AD6-B991-7F9EAB5A1B4E}" type="pres">
      <dgm:prSet presAssocID="{0BABDC7F-519B-45D1-B5D9-4494B8C2597D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38829B35-9CEF-45E8-A484-D896CDE3A102}" type="pres">
      <dgm:prSet presAssocID="{0BABDC7F-519B-45D1-B5D9-4494B8C2597D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0994F1F-2FE8-4D04-B072-96A434D926B2}" type="pres">
      <dgm:prSet presAssocID="{B9726212-9D77-412B-B969-E19490F486FB}" presName="node" presStyleLbl="node1" presStyleIdx="2" presStyleCnt="10" custScaleX="157475" custRadScaleRad="113040" custRadScaleInc="11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4AD3-5949-49BC-A44D-117D76C99F89}" type="pres">
      <dgm:prSet presAssocID="{084A53AE-3B21-4997-907B-3F1F9CDBE33F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99FB00B2-5CCD-43AB-80FB-82FB2D8A0E2E}" type="pres">
      <dgm:prSet presAssocID="{084A53AE-3B21-4997-907B-3F1F9CDBE33F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9CBF237E-BAB2-4AD0-80EB-2A8FF86ACBDE}" type="pres">
      <dgm:prSet presAssocID="{64F547F9-5D5D-4942-9E64-493C9184845D}" presName="node" presStyleLbl="node1" presStyleIdx="3" presStyleCnt="10" custRadScaleRad="111525" custRadScaleInc="-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CF4D-0699-4533-B18D-F2E30B033AE9}" type="pres">
      <dgm:prSet presAssocID="{47D6C3B0-7048-44A1-98E5-A675B64B2474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6FE491C-1E23-4F9C-81DF-D390289F0E66}" type="pres">
      <dgm:prSet presAssocID="{47D6C3B0-7048-44A1-98E5-A675B64B2474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6B26621F-6B0B-48B1-AE40-95FB0389110E}" type="pres">
      <dgm:prSet presAssocID="{06C86396-4576-4F27-A49C-466BFC245F0C}" presName="node" presStyleLbl="node1" presStyleIdx="4" presStyleCnt="10" custScaleX="156756" custRadScaleRad="83745" custRadScaleInc="17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77634-FE53-4C9A-89F2-659E69438948}" type="pres">
      <dgm:prSet presAssocID="{E183EA8F-9F1A-413E-A88D-2C1567694342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043107BF-4835-4FF8-BAD9-962FCBB70FC4}" type="pres">
      <dgm:prSet presAssocID="{E183EA8F-9F1A-413E-A88D-2C1567694342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4C6C845-027C-4D98-B32D-D1D0945D4B4C}" type="pres">
      <dgm:prSet presAssocID="{A8E1D35A-A5E9-490A-8441-25ECEEFC898B}" presName="node" presStyleLbl="node1" presStyleIdx="5" presStyleCnt="10" custScaleX="189623" custRadScaleRad="123276" custRadScaleInc="-27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41C2E-51BE-4AD5-9761-35152804B02D}" type="pres">
      <dgm:prSet presAssocID="{F82D8116-B208-4E0A-8A09-A83538336BB2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3FC5F844-0571-4106-BE91-39D7D911539C}" type="pres">
      <dgm:prSet presAssocID="{F82D8116-B208-4E0A-8A09-A83538336BB2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D71D26F9-373F-4554-8D3D-C9E9548F36D2}" type="pres">
      <dgm:prSet presAssocID="{892CDF77-E4DF-44DB-B306-CD68B0417FE2}" presName="node" presStyleLbl="node1" presStyleIdx="6" presStyleCnt="10" custRadScaleRad="106959" custRadScaleInc="2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9159-BBDD-48FD-8C6B-CAF9EB941E17}" type="pres">
      <dgm:prSet presAssocID="{043DBB23-DBA0-40A2-9957-8C06587F37E7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BFA582F-2844-4E0C-8C9A-6881307F12BF}" type="pres">
      <dgm:prSet presAssocID="{043DBB23-DBA0-40A2-9957-8C06587F37E7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5A4DBFF5-B05A-42B1-ADE1-18B81B0F7D63}" type="pres">
      <dgm:prSet presAssocID="{F899FAD7-1364-4EB1-B57F-BDCF074A3087}" presName="node" presStyleLbl="node1" presStyleIdx="7" presStyleCnt="10" custScaleX="139065" custRadScaleRad="113387" custRadScaleInc="1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33135-0901-4C24-A80B-0142B9D82EF5}" type="pres">
      <dgm:prSet presAssocID="{4189B5DF-A1E1-4BDD-818E-B54D99ADA04B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9D940CD-E4BA-451E-AF31-FD3E1BB786E5}" type="pres">
      <dgm:prSet presAssocID="{4189B5DF-A1E1-4BDD-818E-B54D99ADA04B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9A582973-265F-448E-A0BD-22B9EB2437AB}" type="pres">
      <dgm:prSet presAssocID="{DA4D1113-3DB4-4178-8607-EF1CB070BB87}" presName="node" presStyleLbl="node1" presStyleIdx="8" presStyleCnt="10" custScaleX="147958" custRadScaleRad="110704" custRadScaleInc="-1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8CF75-93B9-44AC-B356-845CC48EDDDD}" type="pres">
      <dgm:prSet presAssocID="{9FE083A8-51D6-45B9-A295-6C4A6CB5D3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9A2B5901-3C9F-4C65-8FA9-00DF845B2EAB}" type="pres">
      <dgm:prSet presAssocID="{9FE083A8-51D6-45B9-A295-6C4A6CB5D3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C14C9801-CF9F-4F37-BBB2-81A3659EC7F1}" type="pres">
      <dgm:prSet presAssocID="{5841A779-52C6-42D1-ADE7-F9EF9077CB72}" presName="node" presStyleLbl="node1" presStyleIdx="9" presStyleCnt="10" custScaleX="110955" custRadScaleRad="103119" custRadScaleInc="-1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401DF-E99D-4F3A-BEE4-210856D1EBFC}" type="presOf" srcId="{FB89F6ED-361B-4B1D-A8ED-F51E9A915424}" destId="{9DD52689-BC0B-4984-8E77-432AB77C16E9}" srcOrd="0" destOrd="0" presId="urn:microsoft.com/office/officeart/2005/8/layout/radial5"/>
    <dgm:cxn modelId="{EBB15E9C-B84F-4C81-851B-CB36C7B02026}" type="presOf" srcId="{E183EA8F-9F1A-413E-A88D-2C1567694342}" destId="{39577634-FE53-4C9A-89F2-659E69438948}" srcOrd="0" destOrd="0" presId="urn:microsoft.com/office/officeart/2005/8/layout/radial5"/>
    <dgm:cxn modelId="{B9E037A0-6B23-4C62-BFF1-2116926FBC7C}" srcId="{B9912660-20FD-4881-A03A-E99C3FFF0289}" destId="{B9726212-9D77-412B-B969-E19490F486FB}" srcOrd="2" destOrd="0" parTransId="{0BABDC7F-519B-45D1-B5D9-4494B8C2597D}" sibTransId="{3BC5D995-A14E-42F7-A72B-992CE0FA05EF}"/>
    <dgm:cxn modelId="{F88473BC-2FF4-4BBD-B7B6-A8FE45C63112}" type="presOf" srcId="{64F547F9-5D5D-4942-9E64-493C9184845D}" destId="{9CBF237E-BAB2-4AD0-80EB-2A8FF86ACBDE}" srcOrd="0" destOrd="0" presId="urn:microsoft.com/office/officeart/2005/8/layout/radial5"/>
    <dgm:cxn modelId="{A1B71259-DD54-4B2B-8D45-B051BFB599CE}" srcId="{B9912660-20FD-4881-A03A-E99C3FFF0289}" destId="{C73EF9A0-8686-49F0-A121-6A0182E28269}" srcOrd="1" destOrd="0" parTransId="{3A2F7576-2E64-49CC-A394-41B23F148DD7}" sibTransId="{FC43433C-1F25-4D6A-AE6B-95104D8DBB22}"/>
    <dgm:cxn modelId="{1E3ABD93-0BF0-46AF-BBEE-C9C43713C23A}" type="presOf" srcId="{9FE083A8-51D6-45B9-A295-6C4A6CB5D30C}" destId="{A958CF75-93B9-44AC-B356-845CC48EDDDD}" srcOrd="0" destOrd="0" presId="urn:microsoft.com/office/officeart/2005/8/layout/radial5"/>
    <dgm:cxn modelId="{7E94E248-2A97-4527-A196-8CDE55EA70CC}" type="presOf" srcId="{084A53AE-3B21-4997-907B-3F1F9CDBE33F}" destId="{99FB00B2-5CCD-43AB-80FB-82FB2D8A0E2E}" srcOrd="1" destOrd="0" presId="urn:microsoft.com/office/officeart/2005/8/layout/radial5"/>
    <dgm:cxn modelId="{AC6F32C3-D668-4D1D-A55F-730C3890DC1A}" type="presOf" srcId="{37D04033-F035-47BC-9EA1-0DF8C05BD401}" destId="{5BAE4ABA-2394-4D76-94F1-4C51DBEE5921}" srcOrd="0" destOrd="0" presId="urn:microsoft.com/office/officeart/2005/8/layout/radial5"/>
    <dgm:cxn modelId="{C1995CF6-5D36-4633-9FF7-847914CF0F67}" srcId="{B9912660-20FD-4881-A03A-E99C3FFF0289}" destId="{892CDF77-E4DF-44DB-B306-CD68B0417FE2}" srcOrd="6" destOrd="0" parTransId="{F82D8116-B208-4E0A-8A09-A83538336BB2}" sibTransId="{9C465C50-E287-461F-9A45-649911E32955}"/>
    <dgm:cxn modelId="{EDBA9AC4-4F77-49A8-9B39-4B2A9AD9F90B}" type="presOf" srcId="{084A53AE-3B21-4997-907B-3F1F9CDBE33F}" destId="{7A074AD3-5949-49BC-A44D-117D76C99F89}" srcOrd="0" destOrd="0" presId="urn:microsoft.com/office/officeart/2005/8/layout/radial5"/>
    <dgm:cxn modelId="{08A1B82E-EF48-4852-BD52-51FDD8F41463}" type="presOf" srcId="{E183EA8F-9F1A-413E-A88D-2C1567694342}" destId="{043107BF-4835-4FF8-BAD9-962FCBB70FC4}" srcOrd="1" destOrd="0" presId="urn:microsoft.com/office/officeart/2005/8/layout/radial5"/>
    <dgm:cxn modelId="{86980F91-7F0E-4A57-8D2C-113E732E0F64}" srcId="{B9912660-20FD-4881-A03A-E99C3FFF0289}" destId="{A8E1D35A-A5E9-490A-8441-25ECEEFC898B}" srcOrd="5" destOrd="0" parTransId="{E183EA8F-9F1A-413E-A88D-2C1567694342}" sibTransId="{E1DC9236-C59C-45EF-973A-10709EE073D9}"/>
    <dgm:cxn modelId="{9EF5D326-FE55-41E5-B494-90932BB4169E}" type="presOf" srcId="{3A2F7576-2E64-49CC-A394-41B23F148DD7}" destId="{63E5A141-49CF-4FED-AA9C-0742FF1C1B53}" srcOrd="1" destOrd="0" presId="urn:microsoft.com/office/officeart/2005/8/layout/radial5"/>
    <dgm:cxn modelId="{EDE2EF77-AFB8-4341-88CA-E86702BB86AB}" type="presOf" srcId="{9FE083A8-51D6-45B9-A295-6C4A6CB5D30C}" destId="{9A2B5901-3C9F-4C65-8FA9-00DF845B2EAB}" srcOrd="1" destOrd="0" presId="urn:microsoft.com/office/officeart/2005/8/layout/radial5"/>
    <dgm:cxn modelId="{4C322EB2-E7D5-4EA6-95A9-F499DCE97144}" type="presOf" srcId="{06C86396-4576-4F27-A49C-466BFC245F0C}" destId="{6B26621F-6B0B-48B1-AE40-95FB0389110E}" srcOrd="0" destOrd="0" presId="urn:microsoft.com/office/officeart/2005/8/layout/radial5"/>
    <dgm:cxn modelId="{D87B4540-8051-4B64-A570-6A2317F5D74F}" srcId="{B9912660-20FD-4881-A03A-E99C3FFF0289}" destId="{DA4D1113-3DB4-4178-8607-EF1CB070BB87}" srcOrd="8" destOrd="0" parTransId="{4189B5DF-A1E1-4BDD-818E-B54D99ADA04B}" sibTransId="{7150305D-69B0-4B40-8184-41EE7C7CE195}"/>
    <dgm:cxn modelId="{2298BBD9-9039-4E12-8773-A0EDEEE9EB61}" type="presOf" srcId="{B9912660-20FD-4881-A03A-E99C3FFF0289}" destId="{F3B9CE1D-8F8A-46B6-B8CB-BEA6777BD234}" srcOrd="0" destOrd="0" presId="urn:microsoft.com/office/officeart/2005/8/layout/radial5"/>
    <dgm:cxn modelId="{82DC4989-8204-4B32-A67B-4BA5349C5913}" type="presOf" srcId="{ED521621-49F4-4B56-8EDA-3C2E629411B4}" destId="{484E13D4-303D-4EA2-8935-2FA16A6E6C03}" srcOrd="1" destOrd="0" presId="urn:microsoft.com/office/officeart/2005/8/layout/radial5"/>
    <dgm:cxn modelId="{06E3AEF0-AB4A-4004-B38D-E544A2383CDB}" srcId="{37D04033-F035-47BC-9EA1-0DF8C05BD401}" destId="{B9912660-20FD-4881-A03A-E99C3FFF0289}" srcOrd="0" destOrd="0" parTransId="{5CC9B14C-3C6F-41B5-9700-D66C62A385FC}" sibTransId="{D236D282-C0FD-4F29-9BA4-2FEFC44F9553}"/>
    <dgm:cxn modelId="{5EA60571-FE2F-4F9D-9499-0CE8FADF89C0}" type="presOf" srcId="{4189B5DF-A1E1-4BDD-818E-B54D99ADA04B}" destId="{69533135-0901-4C24-A80B-0142B9D82EF5}" srcOrd="0" destOrd="0" presId="urn:microsoft.com/office/officeart/2005/8/layout/radial5"/>
    <dgm:cxn modelId="{DCD9C1B6-F707-42E5-AD91-83E1009EFF17}" srcId="{B9912660-20FD-4881-A03A-E99C3FFF0289}" destId="{FB89F6ED-361B-4B1D-A8ED-F51E9A915424}" srcOrd="0" destOrd="0" parTransId="{ED521621-49F4-4B56-8EDA-3C2E629411B4}" sibTransId="{D7C34388-460B-4106-8D5B-FC0D67E1F6AB}"/>
    <dgm:cxn modelId="{7B898D63-BA72-45FC-94E6-4DFC0599A284}" type="presOf" srcId="{043DBB23-DBA0-40A2-9957-8C06587F37E7}" destId="{0ECE9159-BBDD-48FD-8C6B-CAF9EB941E17}" srcOrd="0" destOrd="0" presId="urn:microsoft.com/office/officeart/2005/8/layout/radial5"/>
    <dgm:cxn modelId="{01A5306B-4B61-42D2-95E0-BEF1C44CAE3A}" type="presOf" srcId="{892CDF77-E4DF-44DB-B306-CD68B0417FE2}" destId="{D71D26F9-373F-4554-8D3D-C9E9548F36D2}" srcOrd="0" destOrd="0" presId="urn:microsoft.com/office/officeart/2005/8/layout/radial5"/>
    <dgm:cxn modelId="{4454E6FE-08D5-435D-A44B-6406715E8B97}" type="presOf" srcId="{3A2F7576-2E64-49CC-A394-41B23F148DD7}" destId="{7892A832-0D3A-40C2-83F1-0008BFC2C5D1}" srcOrd="0" destOrd="0" presId="urn:microsoft.com/office/officeart/2005/8/layout/radial5"/>
    <dgm:cxn modelId="{DE4A918A-C9E3-4E72-AA80-CF644517B944}" type="presOf" srcId="{F899FAD7-1364-4EB1-B57F-BDCF074A3087}" destId="{5A4DBFF5-B05A-42B1-ADE1-18B81B0F7D63}" srcOrd="0" destOrd="0" presId="urn:microsoft.com/office/officeart/2005/8/layout/radial5"/>
    <dgm:cxn modelId="{B2C5A552-6121-4978-8415-1A33925C4039}" type="presOf" srcId="{043DBB23-DBA0-40A2-9957-8C06587F37E7}" destId="{4BFA582F-2844-4E0C-8C9A-6881307F12BF}" srcOrd="1" destOrd="0" presId="urn:microsoft.com/office/officeart/2005/8/layout/radial5"/>
    <dgm:cxn modelId="{1AB9ADD5-EB34-44D9-844D-0BEF0992BABE}" type="presOf" srcId="{4189B5DF-A1E1-4BDD-818E-B54D99ADA04B}" destId="{59D940CD-E4BA-451E-AF31-FD3E1BB786E5}" srcOrd="1" destOrd="0" presId="urn:microsoft.com/office/officeart/2005/8/layout/radial5"/>
    <dgm:cxn modelId="{A102DDA9-E466-4F99-972E-ED29624B9EA7}" type="presOf" srcId="{0BABDC7F-519B-45D1-B5D9-4494B8C2597D}" destId="{55654AC6-BD8A-4AD6-B991-7F9EAB5A1B4E}" srcOrd="0" destOrd="0" presId="urn:microsoft.com/office/officeart/2005/8/layout/radial5"/>
    <dgm:cxn modelId="{A78C0B35-4B08-47FC-9DA3-AACCC48BFEA2}" type="presOf" srcId="{A8E1D35A-A5E9-490A-8441-25ECEEFC898B}" destId="{F4C6C845-027C-4D98-B32D-D1D0945D4B4C}" srcOrd="0" destOrd="0" presId="urn:microsoft.com/office/officeart/2005/8/layout/radial5"/>
    <dgm:cxn modelId="{8128AAFC-3A5F-4F69-97C1-A7A3B9B73A4A}" type="presOf" srcId="{47D6C3B0-7048-44A1-98E5-A675B64B2474}" destId="{A2E5CF4D-0699-4533-B18D-F2E30B033AE9}" srcOrd="0" destOrd="0" presId="urn:microsoft.com/office/officeart/2005/8/layout/radial5"/>
    <dgm:cxn modelId="{DF757AE7-AE3C-4769-B1F9-32F2EC66E686}" type="presOf" srcId="{F82D8116-B208-4E0A-8A09-A83538336BB2}" destId="{36E41C2E-51BE-4AD5-9761-35152804B02D}" srcOrd="0" destOrd="0" presId="urn:microsoft.com/office/officeart/2005/8/layout/radial5"/>
    <dgm:cxn modelId="{0896A909-D9F7-4169-BD5C-6EB96FD27A79}" srcId="{37D04033-F035-47BC-9EA1-0DF8C05BD401}" destId="{A44F7E2E-7801-4019-AB13-661F20E04A3F}" srcOrd="1" destOrd="0" parTransId="{84053409-4F97-4081-B940-B2B5A0C90638}" sibTransId="{83910B81-E17F-4301-BF1A-729DC44FF743}"/>
    <dgm:cxn modelId="{D9DAA54A-EF72-4482-AF42-0D873270EDB6}" srcId="{B9912660-20FD-4881-A03A-E99C3FFF0289}" destId="{F899FAD7-1364-4EB1-B57F-BDCF074A3087}" srcOrd="7" destOrd="0" parTransId="{043DBB23-DBA0-40A2-9957-8C06587F37E7}" sibTransId="{E8008DD0-D8DC-4DA7-A552-2462BE4D615A}"/>
    <dgm:cxn modelId="{F8805863-2203-4997-B9D9-53C2FFFB8FF2}" srcId="{B9912660-20FD-4881-A03A-E99C3FFF0289}" destId="{64F547F9-5D5D-4942-9E64-493C9184845D}" srcOrd="3" destOrd="0" parTransId="{084A53AE-3B21-4997-907B-3F1F9CDBE33F}" sibTransId="{C4579C4D-3687-4961-8CD1-94BD95040BCC}"/>
    <dgm:cxn modelId="{D257CD3E-E5B7-440D-AE48-4115FEDB3B18}" type="presOf" srcId="{C73EF9A0-8686-49F0-A121-6A0182E28269}" destId="{F203832A-2135-425A-9627-25C8267AB7A6}" srcOrd="0" destOrd="0" presId="urn:microsoft.com/office/officeart/2005/8/layout/radial5"/>
    <dgm:cxn modelId="{1F2486C7-25FE-4425-9405-B2FD03EB4E87}" type="presOf" srcId="{B9726212-9D77-412B-B969-E19490F486FB}" destId="{D0994F1F-2FE8-4D04-B072-96A434D926B2}" srcOrd="0" destOrd="0" presId="urn:microsoft.com/office/officeart/2005/8/layout/radial5"/>
    <dgm:cxn modelId="{A819A3A0-7CF0-4FBF-99AE-55607E7243E7}" type="presOf" srcId="{DA4D1113-3DB4-4178-8607-EF1CB070BB87}" destId="{9A582973-265F-448E-A0BD-22B9EB2437AB}" srcOrd="0" destOrd="0" presId="urn:microsoft.com/office/officeart/2005/8/layout/radial5"/>
    <dgm:cxn modelId="{8439D00B-B8AB-4F34-AC3D-91E0F6F9C0BD}" type="presOf" srcId="{47D6C3B0-7048-44A1-98E5-A675B64B2474}" destId="{F6FE491C-1E23-4F9C-81DF-D390289F0E66}" srcOrd="1" destOrd="0" presId="urn:microsoft.com/office/officeart/2005/8/layout/radial5"/>
    <dgm:cxn modelId="{EA4EBB81-5802-48F7-BC63-52A12F9D70E1}" type="presOf" srcId="{0BABDC7F-519B-45D1-B5D9-4494B8C2597D}" destId="{38829B35-9CEF-45E8-A484-D896CDE3A102}" srcOrd="1" destOrd="0" presId="urn:microsoft.com/office/officeart/2005/8/layout/radial5"/>
    <dgm:cxn modelId="{BEFC4E3A-C7DE-4D84-B7FA-A0ACAC0247A2}" type="presOf" srcId="{5841A779-52C6-42D1-ADE7-F9EF9077CB72}" destId="{C14C9801-CF9F-4F37-BBB2-81A3659EC7F1}" srcOrd="0" destOrd="0" presId="urn:microsoft.com/office/officeart/2005/8/layout/radial5"/>
    <dgm:cxn modelId="{BE0FDE8D-81EF-4085-B640-2C88D9B42656}" type="presOf" srcId="{ED521621-49F4-4B56-8EDA-3C2E629411B4}" destId="{9E131322-2E7C-41BF-B00A-AE50BC4B4C28}" srcOrd="0" destOrd="0" presId="urn:microsoft.com/office/officeart/2005/8/layout/radial5"/>
    <dgm:cxn modelId="{09614716-6E63-41A2-A135-FE3C45E58314}" type="presOf" srcId="{F82D8116-B208-4E0A-8A09-A83538336BB2}" destId="{3FC5F844-0571-4106-BE91-39D7D911539C}" srcOrd="1" destOrd="0" presId="urn:microsoft.com/office/officeart/2005/8/layout/radial5"/>
    <dgm:cxn modelId="{7EF3C046-E2DD-466F-82A9-CBC4552BC466}" srcId="{B9912660-20FD-4881-A03A-E99C3FFF0289}" destId="{06C86396-4576-4F27-A49C-466BFC245F0C}" srcOrd="4" destOrd="0" parTransId="{47D6C3B0-7048-44A1-98E5-A675B64B2474}" sibTransId="{BC199906-68BA-48C6-84BF-DA1DC8122CF7}"/>
    <dgm:cxn modelId="{EB46E380-0BD2-483B-A800-ED82AA11C538}" srcId="{B9912660-20FD-4881-A03A-E99C3FFF0289}" destId="{5841A779-52C6-42D1-ADE7-F9EF9077CB72}" srcOrd="9" destOrd="0" parTransId="{9FE083A8-51D6-45B9-A295-6C4A6CB5D30C}" sibTransId="{F813B01A-8878-489D-9882-F4EAC4F3BDFE}"/>
    <dgm:cxn modelId="{2A0CE54F-23CD-464A-84B9-DFADFB86DCC3}" type="presParOf" srcId="{5BAE4ABA-2394-4D76-94F1-4C51DBEE5921}" destId="{F3B9CE1D-8F8A-46B6-B8CB-BEA6777BD234}" srcOrd="0" destOrd="0" presId="urn:microsoft.com/office/officeart/2005/8/layout/radial5"/>
    <dgm:cxn modelId="{407B0CDC-C21F-4656-B191-89C330999FD2}" type="presParOf" srcId="{5BAE4ABA-2394-4D76-94F1-4C51DBEE5921}" destId="{9E131322-2E7C-41BF-B00A-AE50BC4B4C28}" srcOrd="1" destOrd="0" presId="urn:microsoft.com/office/officeart/2005/8/layout/radial5"/>
    <dgm:cxn modelId="{CE444729-3920-40B2-AAAD-3B3BC65537A3}" type="presParOf" srcId="{9E131322-2E7C-41BF-B00A-AE50BC4B4C28}" destId="{484E13D4-303D-4EA2-8935-2FA16A6E6C03}" srcOrd="0" destOrd="0" presId="urn:microsoft.com/office/officeart/2005/8/layout/radial5"/>
    <dgm:cxn modelId="{5AE53CA8-3D61-4BAE-8EA2-684499A20265}" type="presParOf" srcId="{5BAE4ABA-2394-4D76-94F1-4C51DBEE5921}" destId="{9DD52689-BC0B-4984-8E77-432AB77C16E9}" srcOrd="2" destOrd="0" presId="urn:microsoft.com/office/officeart/2005/8/layout/radial5"/>
    <dgm:cxn modelId="{BF00CBDD-D61A-4A0C-BCF4-F50CAFBEDB4B}" type="presParOf" srcId="{5BAE4ABA-2394-4D76-94F1-4C51DBEE5921}" destId="{7892A832-0D3A-40C2-83F1-0008BFC2C5D1}" srcOrd="3" destOrd="0" presId="urn:microsoft.com/office/officeart/2005/8/layout/radial5"/>
    <dgm:cxn modelId="{281D0E6D-17B5-4B2C-8202-F91292B1B204}" type="presParOf" srcId="{7892A832-0D3A-40C2-83F1-0008BFC2C5D1}" destId="{63E5A141-49CF-4FED-AA9C-0742FF1C1B53}" srcOrd="0" destOrd="0" presId="urn:microsoft.com/office/officeart/2005/8/layout/radial5"/>
    <dgm:cxn modelId="{A8088521-6FDE-4421-A456-C6D59F7BB9E5}" type="presParOf" srcId="{5BAE4ABA-2394-4D76-94F1-4C51DBEE5921}" destId="{F203832A-2135-425A-9627-25C8267AB7A6}" srcOrd="4" destOrd="0" presId="urn:microsoft.com/office/officeart/2005/8/layout/radial5"/>
    <dgm:cxn modelId="{18065523-ABBD-4515-85B2-4BA621A08E66}" type="presParOf" srcId="{5BAE4ABA-2394-4D76-94F1-4C51DBEE5921}" destId="{55654AC6-BD8A-4AD6-B991-7F9EAB5A1B4E}" srcOrd="5" destOrd="0" presId="urn:microsoft.com/office/officeart/2005/8/layout/radial5"/>
    <dgm:cxn modelId="{C0541112-D2D6-4496-9431-5DA917A096E5}" type="presParOf" srcId="{55654AC6-BD8A-4AD6-B991-7F9EAB5A1B4E}" destId="{38829B35-9CEF-45E8-A484-D896CDE3A102}" srcOrd="0" destOrd="0" presId="urn:microsoft.com/office/officeart/2005/8/layout/radial5"/>
    <dgm:cxn modelId="{5D6056BB-C1F4-4002-A53F-A894B2594FD6}" type="presParOf" srcId="{5BAE4ABA-2394-4D76-94F1-4C51DBEE5921}" destId="{D0994F1F-2FE8-4D04-B072-96A434D926B2}" srcOrd="6" destOrd="0" presId="urn:microsoft.com/office/officeart/2005/8/layout/radial5"/>
    <dgm:cxn modelId="{104DBB3B-0816-4B6C-BF87-24D5A52E5B78}" type="presParOf" srcId="{5BAE4ABA-2394-4D76-94F1-4C51DBEE5921}" destId="{7A074AD3-5949-49BC-A44D-117D76C99F89}" srcOrd="7" destOrd="0" presId="urn:microsoft.com/office/officeart/2005/8/layout/radial5"/>
    <dgm:cxn modelId="{1C278A06-26AC-4EE4-A31D-25DDEC2F1C9C}" type="presParOf" srcId="{7A074AD3-5949-49BC-A44D-117D76C99F89}" destId="{99FB00B2-5CCD-43AB-80FB-82FB2D8A0E2E}" srcOrd="0" destOrd="0" presId="urn:microsoft.com/office/officeart/2005/8/layout/radial5"/>
    <dgm:cxn modelId="{234EDA95-57B0-4AE8-86EF-50192CF42391}" type="presParOf" srcId="{5BAE4ABA-2394-4D76-94F1-4C51DBEE5921}" destId="{9CBF237E-BAB2-4AD0-80EB-2A8FF86ACBDE}" srcOrd="8" destOrd="0" presId="urn:microsoft.com/office/officeart/2005/8/layout/radial5"/>
    <dgm:cxn modelId="{834076DB-A5A6-48A7-A0CA-82626E962207}" type="presParOf" srcId="{5BAE4ABA-2394-4D76-94F1-4C51DBEE5921}" destId="{A2E5CF4D-0699-4533-B18D-F2E30B033AE9}" srcOrd="9" destOrd="0" presId="urn:microsoft.com/office/officeart/2005/8/layout/radial5"/>
    <dgm:cxn modelId="{35CD07B6-CDBF-4C85-8836-DC9D9D80C07C}" type="presParOf" srcId="{A2E5CF4D-0699-4533-B18D-F2E30B033AE9}" destId="{F6FE491C-1E23-4F9C-81DF-D390289F0E66}" srcOrd="0" destOrd="0" presId="urn:microsoft.com/office/officeart/2005/8/layout/radial5"/>
    <dgm:cxn modelId="{52FFB223-A8C0-433E-804A-FCF455B0AF2F}" type="presParOf" srcId="{5BAE4ABA-2394-4D76-94F1-4C51DBEE5921}" destId="{6B26621F-6B0B-48B1-AE40-95FB0389110E}" srcOrd="10" destOrd="0" presId="urn:microsoft.com/office/officeart/2005/8/layout/radial5"/>
    <dgm:cxn modelId="{E5223BB7-6829-413A-8E49-777E80E55080}" type="presParOf" srcId="{5BAE4ABA-2394-4D76-94F1-4C51DBEE5921}" destId="{39577634-FE53-4C9A-89F2-659E69438948}" srcOrd="11" destOrd="0" presId="urn:microsoft.com/office/officeart/2005/8/layout/radial5"/>
    <dgm:cxn modelId="{A9F0013B-B6B4-461E-B645-6C060C5DE41B}" type="presParOf" srcId="{39577634-FE53-4C9A-89F2-659E69438948}" destId="{043107BF-4835-4FF8-BAD9-962FCBB70FC4}" srcOrd="0" destOrd="0" presId="urn:microsoft.com/office/officeart/2005/8/layout/radial5"/>
    <dgm:cxn modelId="{CA26688D-81D8-457E-A4AD-C9F94709F924}" type="presParOf" srcId="{5BAE4ABA-2394-4D76-94F1-4C51DBEE5921}" destId="{F4C6C845-027C-4D98-B32D-D1D0945D4B4C}" srcOrd="12" destOrd="0" presId="urn:microsoft.com/office/officeart/2005/8/layout/radial5"/>
    <dgm:cxn modelId="{439411A6-F22D-4802-9DAB-9A5674566124}" type="presParOf" srcId="{5BAE4ABA-2394-4D76-94F1-4C51DBEE5921}" destId="{36E41C2E-51BE-4AD5-9761-35152804B02D}" srcOrd="13" destOrd="0" presId="urn:microsoft.com/office/officeart/2005/8/layout/radial5"/>
    <dgm:cxn modelId="{12B76D80-63D2-458B-BF24-F036A3E36FD7}" type="presParOf" srcId="{36E41C2E-51BE-4AD5-9761-35152804B02D}" destId="{3FC5F844-0571-4106-BE91-39D7D911539C}" srcOrd="0" destOrd="0" presId="urn:microsoft.com/office/officeart/2005/8/layout/radial5"/>
    <dgm:cxn modelId="{5254BAE0-8F4E-4718-88D1-E6DCA661F963}" type="presParOf" srcId="{5BAE4ABA-2394-4D76-94F1-4C51DBEE5921}" destId="{D71D26F9-373F-4554-8D3D-C9E9548F36D2}" srcOrd="14" destOrd="0" presId="urn:microsoft.com/office/officeart/2005/8/layout/radial5"/>
    <dgm:cxn modelId="{D711A5EF-F9BD-4CD4-9266-81B972A97706}" type="presParOf" srcId="{5BAE4ABA-2394-4D76-94F1-4C51DBEE5921}" destId="{0ECE9159-BBDD-48FD-8C6B-CAF9EB941E17}" srcOrd="15" destOrd="0" presId="urn:microsoft.com/office/officeart/2005/8/layout/radial5"/>
    <dgm:cxn modelId="{81218022-30B1-4C57-8E8D-4A610571BCA7}" type="presParOf" srcId="{0ECE9159-BBDD-48FD-8C6B-CAF9EB941E17}" destId="{4BFA582F-2844-4E0C-8C9A-6881307F12BF}" srcOrd="0" destOrd="0" presId="urn:microsoft.com/office/officeart/2005/8/layout/radial5"/>
    <dgm:cxn modelId="{39253118-25D7-44FC-B3D6-4D1AFD3B1B51}" type="presParOf" srcId="{5BAE4ABA-2394-4D76-94F1-4C51DBEE5921}" destId="{5A4DBFF5-B05A-42B1-ADE1-18B81B0F7D63}" srcOrd="16" destOrd="0" presId="urn:microsoft.com/office/officeart/2005/8/layout/radial5"/>
    <dgm:cxn modelId="{EBAFB41D-389C-43B2-866B-54329F5416AD}" type="presParOf" srcId="{5BAE4ABA-2394-4D76-94F1-4C51DBEE5921}" destId="{69533135-0901-4C24-A80B-0142B9D82EF5}" srcOrd="17" destOrd="0" presId="urn:microsoft.com/office/officeart/2005/8/layout/radial5"/>
    <dgm:cxn modelId="{6771FA35-B1BF-4145-ACD6-16D56E93BB79}" type="presParOf" srcId="{69533135-0901-4C24-A80B-0142B9D82EF5}" destId="{59D940CD-E4BA-451E-AF31-FD3E1BB786E5}" srcOrd="0" destOrd="0" presId="urn:microsoft.com/office/officeart/2005/8/layout/radial5"/>
    <dgm:cxn modelId="{6EB8AB4A-136C-4F3D-B03A-F03BF0404555}" type="presParOf" srcId="{5BAE4ABA-2394-4D76-94F1-4C51DBEE5921}" destId="{9A582973-265F-448E-A0BD-22B9EB2437AB}" srcOrd="18" destOrd="0" presId="urn:microsoft.com/office/officeart/2005/8/layout/radial5"/>
    <dgm:cxn modelId="{874D3DD6-650E-43E0-A90E-0DDB6904BFEE}" type="presParOf" srcId="{5BAE4ABA-2394-4D76-94F1-4C51DBEE5921}" destId="{A958CF75-93B9-44AC-B356-845CC48EDDDD}" srcOrd="19" destOrd="0" presId="urn:microsoft.com/office/officeart/2005/8/layout/radial5"/>
    <dgm:cxn modelId="{48880AA8-AA2A-417E-8160-7A34B5E5C8A9}" type="presParOf" srcId="{A958CF75-93B9-44AC-B356-845CC48EDDDD}" destId="{9A2B5901-3C9F-4C65-8FA9-00DF845B2EAB}" srcOrd="0" destOrd="0" presId="urn:microsoft.com/office/officeart/2005/8/layout/radial5"/>
    <dgm:cxn modelId="{5B03877E-C449-403C-9974-FD857A65D3B0}" type="presParOf" srcId="{5BAE4ABA-2394-4D76-94F1-4C51DBEE5921}" destId="{C14C9801-CF9F-4F37-BBB2-81A3659EC7F1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EED1-109D-4C55-84EC-FC04AD8420EA}">
      <dsp:nvSpPr>
        <dsp:cNvPr id="0" name=""/>
        <dsp:cNvSpPr/>
      </dsp:nvSpPr>
      <dsp:spPr>
        <a:xfrm>
          <a:off x="-571500" y="0"/>
          <a:ext cx="10287000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9130C-86FE-4C72-9806-18966C673DA9}">
      <dsp:nvSpPr>
        <dsp:cNvPr id="0" name=""/>
        <dsp:cNvSpPr/>
      </dsp:nvSpPr>
      <dsp:spPr>
        <a:xfrm>
          <a:off x="4572000" y="689483"/>
          <a:ext cx="4457700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Познавательное развитие</a:t>
          </a:r>
          <a:endParaRPr lang="ru-RU" sz="3900" kern="1200" dirty="0"/>
        </a:p>
      </dsp:txBody>
      <dsp:txXfrm>
        <a:off x="4651249" y="768732"/>
        <a:ext cx="4299202" cy="1464919"/>
      </dsp:txXfrm>
    </dsp:sp>
    <dsp:sp modelId="{B74B0654-958E-4ABA-98BD-AEA3C2DD9B60}">
      <dsp:nvSpPr>
        <dsp:cNvPr id="0" name=""/>
        <dsp:cNvSpPr/>
      </dsp:nvSpPr>
      <dsp:spPr>
        <a:xfrm>
          <a:off x="4572000" y="2515827"/>
          <a:ext cx="4457700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Познавательные интересы</a:t>
          </a:r>
          <a:endParaRPr lang="ru-RU" sz="3900" kern="1200" dirty="0"/>
        </a:p>
      </dsp:txBody>
      <dsp:txXfrm>
        <a:off x="4651249" y="2595076"/>
        <a:ext cx="4299202" cy="1464919"/>
      </dsp:txXfrm>
    </dsp:sp>
    <dsp:sp modelId="{C8E9CB98-0D4D-4401-BA40-1A93076CC3BB}">
      <dsp:nvSpPr>
        <dsp:cNvPr id="0" name=""/>
        <dsp:cNvSpPr/>
      </dsp:nvSpPr>
      <dsp:spPr>
        <a:xfrm>
          <a:off x="4572000" y="4342172"/>
          <a:ext cx="4457700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Познавательные действия</a:t>
          </a:r>
          <a:endParaRPr lang="ru-RU" sz="3900" kern="1200" dirty="0"/>
        </a:p>
      </dsp:txBody>
      <dsp:txXfrm>
        <a:off x="4651249" y="4421421"/>
        <a:ext cx="4299202" cy="1464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CE1D-8F8A-46B6-B8CB-BEA6777BD234}">
      <dsp:nvSpPr>
        <dsp:cNvPr id="0" name=""/>
        <dsp:cNvSpPr/>
      </dsp:nvSpPr>
      <dsp:spPr>
        <a:xfrm>
          <a:off x="2812536" y="2492898"/>
          <a:ext cx="3456379" cy="187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методы организации познавательной деятельности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318711" y="2767076"/>
        <a:ext cx="2444029" cy="1323847"/>
      </dsp:txXfrm>
    </dsp:sp>
    <dsp:sp modelId="{9E131322-2E7C-41BF-B00A-AE50BC4B4C28}">
      <dsp:nvSpPr>
        <dsp:cNvPr id="0" name=""/>
        <dsp:cNvSpPr/>
      </dsp:nvSpPr>
      <dsp:spPr>
        <a:xfrm rot="16212528">
          <a:off x="4302536" y="1768438"/>
          <a:ext cx="48644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375237" y="1953132"/>
        <a:ext cx="340512" cy="335185"/>
      </dsp:txXfrm>
    </dsp:sp>
    <dsp:sp modelId="{9DD52689-BC0B-4984-8E77-432AB77C16E9}">
      <dsp:nvSpPr>
        <dsp:cNvPr id="0" name=""/>
        <dsp:cNvSpPr/>
      </dsp:nvSpPr>
      <dsp:spPr>
        <a:xfrm>
          <a:off x="3766938" y="260637"/>
          <a:ext cx="1565877" cy="13144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996255" y="453134"/>
        <a:ext cx="1107243" cy="929456"/>
      </dsp:txXfrm>
    </dsp:sp>
    <dsp:sp modelId="{7892A832-0D3A-40C2-83F1-0008BFC2C5D1}">
      <dsp:nvSpPr>
        <dsp:cNvPr id="0" name=""/>
        <dsp:cNvSpPr/>
      </dsp:nvSpPr>
      <dsp:spPr>
        <a:xfrm rot="18548503">
          <a:off x="5280171" y="1906430"/>
          <a:ext cx="544838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10308" y="2081543"/>
        <a:ext cx="381387" cy="335185"/>
      </dsp:txXfrm>
    </dsp:sp>
    <dsp:sp modelId="{F203832A-2135-425A-9627-25C8267AB7A6}">
      <dsp:nvSpPr>
        <dsp:cNvPr id="0" name=""/>
        <dsp:cNvSpPr/>
      </dsp:nvSpPr>
      <dsp:spPr>
        <a:xfrm>
          <a:off x="5423132" y="548671"/>
          <a:ext cx="1853900" cy="131445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5694629" y="741168"/>
        <a:ext cx="1310906" cy="929456"/>
      </dsp:txXfrm>
    </dsp:sp>
    <dsp:sp modelId="{55654AC6-BD8A-4AD6-B991-7F9EAB5A1B4E}">
      <dsp:nvSpPr>
        <dsp:cNvPr id="0" name=""/>
        <dsp:cNvSpPr/>
      </dsp:nvSpPr>
      <dsp:spPr>
        <a:xfrm rot="20648758">
          <a:off x="6183418" y="2641309"/>
          <a:ext cx="294806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185100" y="2765118"/>
        <a:ext cx="206364" cy="335185"/>
      </dsp:txXfrm>
    </dsp:sp>
    <dsp:sp modelId="{D0994F1F-2FE8-4D04-B072-96A434D926B2}">
      <dsp:nvSpPr>
        <dsp:cNvPr id="0" name=""/>
        <dsp:cNvSpPr/>
      </dsp:nvSpPr>
      <dsp:spPr>
        <a:xfrm>
          <a:off x="6516211" y="1916835"/>
          <a:ext cx="2069930" cy="13144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6819345" y="2109332"/>
        <a:ext cx="1463662" cy="929456"/>
      </dsp:txXfrm>
    </dsp:sp>
    <dsp:sp modelId="{7A074AD3-5949-49BC-A44D-117D76C99F89}">
      <dsp:nvSpPr>
        <dsp:cNvPr id="0" name=""/>
        <dsp:cNvSpPr/>
      </dsp:nvSpPr>
      <dsp:spPr>
        <a:xfrm rot="985748">
          <a:off x="6228323" y="3713550"/>
          <a:ext cx="449363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31075" y="3806214"/>
        <a:ext cx="314554" cy="335185"/>
      </dsp:txXfrm>
    </dsp:sp>
    <dsp:sp modelId="{9CBF237E-BAB2-4AD0-80EB-2A8FF86ACBDE}">
      <dsp:nvSpPr>
        <dsp:cNvPr id="0" name=""/>
        <dsp:cNvSpPr/>
      </dsp:nvSpPr>
      <dsp:spPr>
        <a:xfrm>
          <a:off x="6844989" y="3645025"/>
          <a:ext cx="1314450" cy="131445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7037486" y="3837522"/>
        <a:ext cx="929456" cy="929456"/>
      </dsp:txXfrm>
    </dsp:sp>
    <dsp:sp modelId="{A2E5CF4D-0699-4533-B18D-F2E30B033AE9}">
      <dsp:nvSpPr>
        <dsp:cNvPr id="0" name=""/>
        <dsp:cNvSpPr/>
      </dsp:nvSpPr>
      <dsp:spPr>
        <a:xfrm rot="5172725">
          <a:off x="4434271" y="4434992"/>
          <a:ext cx="38310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487940" y="4489380"/>
        <a:ext cx="268174" cy="335185"/>
      </dsp:txXfrm>
    </dsp:sp>
    <dsp:sp modelId="{6B26621F-6B0B-48B1-AE40-95FB0389110E}">
      <dsp:nvSpPr>
        <dsp:cNvPr id="0" name=""/>
        <dsp:cNvSpPr/>
      </dsp:nvSpPr>
      <dsp:spPr>
        <a:xfrm>
          <a:off x="3663652" y="5085177"/>
          <a:ext cx="2060479" cy="13144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965402" y="5277674"/>
        <a:ext cx="1456979" cy="929456"/>
      </dsp:txXfrm>
    </dsp:sp>
    <dsp:sp modelId="{39577634-FE53-4C9A-89F2-659E69438948}">
      <dsp:nvSpPr>
        <dsp:cNvPr id="0" name=""/>
        <dsp:cNvSpPr/>
      </dsp:nvSpPr>
      <dsp:spPr>
        <a:xfrm rot="2463156">
          <a:off x="5589106" y="4373474"/>
          <a:ext cx="713654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09711" y="4430169"/>
        <a:ext cx="546062" cy="335185"/>
      </dsp:txXfrm>
    </dsp:sp>
    <dsp:sp modelId="{F4C6C845-027C-4D98-B32D-D1D0945D4B4C}">
      <dsp:nvSpPr>
        <dsp:cNvPr id="0" name=""/>
        <dsp:cNvSpPr/>
      </dsp:nvSpPr>
      <dsp:spPr>
        <a:xfrm>
          <a:off x="5868150" y="5013187"/>
          <a:ext cx="2492499" cy="131445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6233168" y="5205684"/>
        <a:ext cx="1762463" cy="929456"/>
      </dsp:txXfrm>
    </dsp:sp>
    <dsp:sp modelId="{36E41C2E-51BE-4AD5-9761-35152804B02D}">
      <dsp:nvSpPr>
        <dsp:cNvPr id="0" name=""/>
        <dsp:cNvSpPr/>
      </dsp:nvSpPr>
      <dsp:spPr>
        <a:xfrm rot="7848295">
          <a:off x="3119833" y="4432185"/>
          <a:ext cx="627341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58388" y="4480485"/>
        <a:ext cx="459749" cy="335185"/>
      </dsp:txXfrm>
    </dsp:sp>
    <dsp:sp modelId="{D71D26F9-373F-4554-8D3D-C9E9548F36D2}">
      <dsp:nvSpPr>
        <dsp:cNvPr id="0" name=""/>
        <dsp:cNvSpPr/>
      </dsp:nvSpPr>
      <dsp:spPr>
        <a:xfrm>
          <a:off x="1948436" y="5013179"/>
          <a:ext cx="1314450" cy="1314450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2140933" y="5205676"/>
        <a:ext cx="929456" cy="929456"/>
      </dsp:txXfrm>
    </dsp:sp>
    <dsp:sp modelId="{0ECE9159-BBDD-48FD-8C6B-CAF9EB941E17}">
      <dsp:nvSpPr>
        <dsp:cNvPr id="0" name=""/>
        <dsp:cNvSpPr/>
      </dsp:nvSpPr>
      <dsp:spPr>
        <a:xfrm rot="9830884">
          <a:off x="2527163" y="3681434"/>
          <a:ext cx="355004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631562" y="3778348"/>
        <a:ext cx="248503" cy="335185"/>
      </dsp:txXfrm>
    </dsp:sp>
    <dsp:sp modelId="{5A4DBFF5-B05A-42B1-ADE1-18B81B0F7D63}">
      <dsp:nvSpPr>
        <dsp:cNvPr id="0" name=""/>
        <dsp:cNvSpPr/>
      </dsp:nvSpPr>
      <dsp:spPr>
        <a:xfrm>
          <a:off x="611563" y="3645027"/>
          <a:ext cx="1827939" cy="1314450"/>
        </a:xfrm>
        <a:prstGeom prst="ellipse">
          <a:avLst/>
        </a:prstGeom>
        <a:solidFill>
          <a:srgbClr val="5219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879258" y="3837524"/>
        <a:ext cx="1292549" cy="929456"/>
      </dsp:txXfrm>
    </dsp:sp>
    <dsp:sp modelId="{69533135-0901-4C24-A80B-0142B9D82EF5}">
      <dsp:nvSpPr>
        <dsp:cNvPr id="0" name=""/>
        <dsp:cNvSpPr/>
      </dsp:nvSpPr>
      <dsp:spPr>
        <a:xfrm rot="11771860">
          <a:off x="2616877" y="2633059"/>
          <a:ext cx="290722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702363" y="2756952"/>
        <a:ext cx="203505" cy="335185"/>
      </dsp:txXfrm>
    </dsp:sp>
    <dsp:sp modelId="{9A582973-265F-448E-A0BD-22B9EB2437AB}">
      <dsp:nvSpPr>
        <dsp:cNvPr id="0" name=""/>
        <dsp:cNvSpPr/>
      </dsp:nvSpPr>
      <dsp:spPr>
        <a:xfrm>
          <a:off x="625143" y="1916836"/>
          <a:ext cx="1944833" cy="131445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909957" y="2109333"/>
        <a:ext cx="1375205" cy="929456"/>
      </dsp:txXfrm>
    </dsp:sp>
    <dsp:sp modelId="{A958CF75-93B9-44AC-B356-845CC48EDDDD}">
      <dsp:nvSpPr>
        <dsp:cNvPr id="0" name=""/>
        <dsp:cNvSpPr/>
      </dsp:nvSpPr>
      <dsp:spPr>
        <a:xfrm rot="13868593">
          <a:off x="3240304" y="1887551"/>
          <a:ext cx="567167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376672" y="2064532"/>
        <a:ext cx="399575" cy="335185"/>
      </dsp:txXfrm>
    </dsp:sp>
    <dsp:sp modelId="{C14C9801-CF9F-4F37-BBB2-81A3659EC7F1}">
      <dsp:nvSpPr>
        <dsp:cNvPr id="0" name=""/>
        <dsp:cNvSpPr/>
      </dsp:nvSpPr>
      <dsp:spPr>
        <a:xfrm>
          <a:off x="2020448" y="548668"/>
          <a:ext cx="1458447" cy="13144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4033" y="741165"/>
        <a:ext cx="1031277" cy="9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B19E88-4304-4253-BF53-F8B7874C5AE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EE327-223D-4E6C-AB34-8BFC005272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Знание – Сила!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114800" cy="421484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Шыжаа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Сайзана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Сергеевна</a:t>
            </a:r>
          </a:p>
          <a:p>
            <a:pPr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2-ой младшей группы МБДОУ д/с «Солнышко»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с.Межегей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35424" y="1921360"/>
            <a:ext cx="5423240" cy="32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375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Наблюдение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486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Экспериментирование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Коллекционировани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Беседа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Сюжетно-ролевая игра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53732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Конструиро</a:t>
            </a:r>
            <a:endParaRPr lang="ru-RU" b="1" dirty="0" smtClean="0"/>
          </a:p>
          <a:p>
            <a:pPr algn="ctr"/>
            <a:r>
              <a:rPr lang="ru-RU" b="1" dirty="0" err="1" smtClean="0"/>
              <a:t>вание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Экскурсии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Рассматривание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2768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и синтез</a:t>
            </a:r>
            <a:endParaRPr lang="ru-RU" b="1" dirty="0"/>
          </a:p>
        </p:txBody>
      </p:sp>
    </p:spTree>
  </p:cSld>
  <p:clrMapOvr>
    <a:masterClrMapping/>
  </p:clrMapOvr>
  <p:transition advClick="0" advTm="2126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50" y="879385"/>
            <a:ext cx="4672881" cy="28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32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Дидактическая игра  -развитие мелкой моторики  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39951" y="2031513"/>
            <a:ext cx="576064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5684064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Подвижные игры – закрепление количества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31" y="3826579"/>
            <a:ext cx="4689079" cy="281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452" y="5822564"/>
            <a:ext cx="417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 – закрепление порядкового счёта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4031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314096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РППС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51207_0326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3841950" cy="2848594"/>
          </a:xfrm>
          <a:prstGeom prst="rect">
            <a:avLst/>
          </a:prstGeom>
        </p:spPr>
      </p:pic>
      <p:pic>
        <p:nvPicPr>
          <p:cNvPr id="9" name="Рисунок 8" descr="IMG_20151207_0358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17032"/>
            <a:ext cx="3888847" cy="2883366"/>
          </a:xfrm>
          <a:prstGeom prst="rect">
            <a:avLst/>
          </a:prstGeom>
        </p:spPr>
      </p:pic>
      <p:pic>
        <p:nvPicPr>
          <p:cNvPr id="10" name="Рисунок 9" descr="IMG_20151207_0329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0"/>
            <a:ext cx="2755974" cy="3717032"/>
          </a:xfrm>
          <a:prstGeom prst="rect">
            <a:avLst/>
          </a:prstGeom>
        </p:spPr>
      </p:pic>
      <p:pic>
        <p:nvPicPr>
          <p:cNvPr id="11" name="Рисунок 10" descr="IMG_20151207_0352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3884739" cy="2880320"/>
          </a:xfrm>
          <a:prstGeom prst="rect">
            <a:avLst/>
          </a:prstGeom>
        </p:spPr>
      </p:pic>
    </p:spTree>
  </p:cSld>
  <p:clrMapOvr>
    <a:masterClrMapping/>
  </p:clrMapOvr>
  <p:transition advClick="0" advTm="1281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112_103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1560" y="4221088"/>
            <a:ext cx="3302029" cy="2448272"/>
          </a:xfrm>
          <a:prstGeom prst="rect">
            <a:avLst/>
          </a:prstGeom>
        </p:spPr>
      </p:pic>
      <p:pic>
        <p:nvPicPr>
          <p:cNvPr id="3" name="Рисунок 2" descr="IMG_20151112_1102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2808312" cy="3787621"/>
          </a:xfrm>
          <a:prstGeom prst="rect">
            <a:avLst/>
          </a:prstGeom>
        </p:spPr>
      </p:pic>
      <p:pic>
        <p:nvPicPr>
          <p:cNvPr id="5" name="Рисунок 4" descr="IMG_20151113_2222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140968"/>
            <a:ext cx="2542414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85293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пособия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своими руками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51124_2219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88640"/>
            <a:ext cx="3204909" cy="2376264"/>
          </a:xfrm>
          <a:prstGeom prst="rect">
            <a:avLst/>
          </a:prstGeom>
        </p:spPr>
      </p:pic>
    </p:spTree>
  </p:cSld>
  <p:clrMapOvr>
    <a:masterClrMapping/>
  </p:clrMapOvr>
  <p:transition advClick="0" advTm="1331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07_0548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66659">
            <a:off x="705955" y="3082983"/>
            <a:ext cx="2993622" cy="4037551"/>
          </a:xfrm>
          <a:prstGeom prst="rect">
            <a:avLst/>
          </a:prstGeom>
        </p:spPr>
      </p:pic>
      <p:pic>
        <p:nvPicPr>
          <p:cNvPr id="3" name="Рисунок 2" descr="IMG_20151206_2053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7999">
            <a:off x="4710123" y="3488432"/>
            <a:ext cx="3989289" cy="2957838"/>
          </a:xfrm>
          <a:prstGeom prst="rect">
            <a:avLst/>
          </a:prstGeom>
        </p:spPr>
      </p:pic>
      <p:pic>
        <p:nvPicPr>
          <p:cNvPr id="4" name="Рисунок 3" descr="IMG_20151206_1942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20688"/>
            <a:ext cx="3787620" cy="2808312"/>
          </a:xfrm>
          <a:prstGeom prst="rect">
            <a:avLst/>
          </a:prstGeom>
        </p:spPr>
      </p:pic>
    </p:spTree>
  </p:cSld>
  <p:clrMapOvr>
    <a:masterClrMapping/>
  </p:clrMapOvr>
  <p:transition advClick="0" advTm="1062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07_0537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4130424" cy="6310733"/>
          </a:xfrm>
          <a:prstGeom prst="rect">
            <a:avLst/>
          </a:prstGeom>
        </p:spPr>
      </p:pic>
      <p:pic>
        <p:nvPicPr>
          <p:cNvPr id="4" name="Рисунок 3" descr="IMG_20151207_0546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90844" y="2497788"/>
            <a:ext cx="3379857" cy="2505977"/>
          </a:xfrm>
          <a:prstGeom prst="rect">
            <a:avLst/>
          </a:prstGeom>
        </p:spPr>
      </p:pic>
      <p:pic>
        <p:nvPicPr>
          <p:cNvPr id="3" name="Рисунок 2" descr="IMG_20151207_0542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4084" y="3520548"/>
            <a:ext cx="3493164" cy="258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Картотеки и счётный материал</a:t>
            </a:r>
            <a:endParaRPr lang="ru-RU" sz="2400" dirty="0"/>
          </a:p>
        </p:txBody>
      </p:sp>
    </p:spTree>
  </p:cSld>
  <p:clrMapOvr>
    <a:masterClrMapping/>
  </p:clrMapOvr>
  <p:transition advClick="0" advTm="1062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07_0552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04664"/>
            <a:ext cx="3995936" cy="2962767"/>
          </a:xfrm>
          <a:prstGeom prst="rect">
            <a:avLst/>
          </a:prstGeom>
        </p:spPr>
      </p:pic>
      <p:pic>
        <p:nvPicPr>
          <p:cNvPr id="4" name="Рисунок 3" descr="IMG_20151206_1947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816424" cy="2829668"/>
          </a:xfrm>
          <a:prstGeom prst="rect">
            <a:avLst/>
          </a:prstGeom>
        </p:spPr>
      </p:pic>
      <p:pic>
        <p:nvPicPr>
          <p:cNvPr id="2050" name="Picture 2" descr="C:\Users\user\Desktop\Фото сайзана\20160216_112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2" y="1268760"/>
            <a:ext cx="4176464" cy="49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415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25904513_kak-igrat-v-klassiki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23082"/>
            <a:ext cx="3677394" cy="2758046"/>
          </a:xfrm>
          <a:prstGeom prst="rect">
            <a:avLst/>
          </a:prstGeom>
        </p:spPr>
      </p:pic>
      <p:pic>
        <p:nvPicPr>
          <p:cNvPr id="3074" name="Picture 2" descr="C:\Users\user\Desktop\Фото сайзана\20160216_112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456384" cy="23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сайзана\20160215_104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9" y="4077072"/>
            <a:ext cx="3491880" cy="20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сайзана\20160216_112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59" y="4077072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сайзана\20160215_152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9244"/>
            <a:ext cx="3454832" cy="20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53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36912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 проектов по ФЭМП с детьми разных возрастов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сайзана\20160216_090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" y="469470"/>
            <a:ext cx="3612402" cy="21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сайзана\20160216_091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0" y="3717032"/>
            <a:ext cx="3995936" cy="27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сайзана\20160216_110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64" y="469470"/>
            <a:ext cx="3740363" cy="26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сайзана\20160216_1118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06" y="4002835"/>
            <a:ext cx="3795777" cy="22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765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102_1118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48680"/>
            <a:ext cx="2913554" cy="2160240"/>
          </a:xfrm>
          <a:prstGeom prst="rect">
            <a:avLst/>
          </a:prstGeom>
        </p:spPr>
      </p:pic>
      <p:pic>
        <p:nvPicPr>
          <p:cNvPr id="3" name="Рисунок 2" descr="IMG_20151030_1518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8" y="476672"/>
            <a:ext cx="3010674" cy="2232248"/>
          </a:xfrm>
          <a:prstGeom prst="rect">
            <a:avLst/>
          </a:prstGeom>
        </p:spPr>
      </p:pic>
      <p:pic>
        <p:nvPicPr>
          <p:cNvPr id="4" name="Рисунок 3" descr="IMG_20151102_0857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162755"/>
            <a:ext cx="2579650" cy="3479221"/>
          </a:xfrm>
          <a:prstGeom prst="rect">
            <a:avLst/>
          </a:prstGeom>
        </p:spPr>
      </p:pic>
      <p:pic>
        <p:nvPicPr>
          <p:cNvPr id="5" name="Рисунок 4" descr="IMG_20151030_1040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88640"/>
            <a:ext cx="2816437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78092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Стенгазеты для родителей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51116_11033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581128"/>
            <a:ext cx="2699792" cy="2001747"/>
          </a:xfrm>
          <a:prstGeom prst="rect">
            <a:avLst/>
          </a:prstGeom>
        </p:spPr>
      </p:pic>
      <p:pic>
        <p:nvPicPr>
          <p:cNvPr id="8" name="Рисунок 7" descr="IMG_20151120_1212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140968"/>
            <a:ext cx="2542415" cy="3429000"/>
          </a:xfrm>
          <a:prstGeom prst="rect">
            <a:avLst/>
          </a:prstGeom>
        </p:spPr>
      </p:pic>
    </p:spTree>
  </p:cSld>
  <p:clrMapOvr>
    <a:masterClrMapping/>
  </p:clrMapOvr>
  <p:transition advClick="0" advTm="862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55679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2010 году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окончила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Тывинский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государственный университет»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308" y="693528"/>
            <a:ext cx="4752528" cy="29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09" y="3933056"/>
            <a:ext cx="4588739" cy="27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19114"/>
            <a:ext cx="3538639" cy="212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972493"/>
      </p:ext>
    </p:extLst>
  </p:cSld>
  <p:clrMapOvr>
    <a:masterClrMapping/>
  </p:clrMapOvr>
  <p:transition advClick="0" advTm="7859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558" y="602849"/>
            <a:ext cx="6347714" cy="589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НАМ ИНТЕРЕСНО!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796" y="1645072"/>
            <a:ext cx="18505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не должны быть изолированы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924943"/>
            <a:ext cx="3024336" cy="1285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выбор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556792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жизнью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814789"/>
            <a:ext cx="5400600" cy="1173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Осмысленные занятия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700" y="3045532"/>
            <a:ext cx="2387116" cy="130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не должны превращаться в тренинг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6" y="1412776"/>
            <a:ext cx="554360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1340768"/>
            <a:ext cx="969522" cy="7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1340768"/>
            <a:ext cx="28803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02224" y="1298831"/>
            <a:ext cx="529208" cy="340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2548" y="1412776"/>
            <a:ext cx="671500" cy="13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88977"/>
      </p:ext>
    </p:extLst>
  </p:cSld>
  <p:clrMapOvr>
    <a:masterClrMapping/>
  </p:clrMapOvr>
  <p:transition advClick="0" advTm="1089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моей работы: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Проект «Математические игры своими             	руками»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Рекомендации для родителей «Решаем 	головоломки»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Создание  в группе «центра математики», 	вместо традиционных уголков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Создание в группе мини-музея цифры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42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836712"/>
            <a:ext cx="38884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А. Сухомлинский писал: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развития».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сайзана\20160215_1029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3514136"/>
            <a:ext cx="4418611" cy="26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216" y="620688"/>
            <a:ext cx="44404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6578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advClick="0" advTm="637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Педагог - он вечно созидатель.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Он жизни учит и любви к труду.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Я педагог, наставник, воспитатель.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За что благодарю свою судьбу!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Каким быть должен воспитатель?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Конечно, добрым должен быть!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Любить людей, любить ученье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Свою профессию любить!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Каким быть должен воспитатель?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Конечно, щедрым должен быть,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Всего себя без сожаленья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Он должен детям подарить.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0922"/>
      </p:ext>
    </p:extLst>
  </p:cSld>
  <p:clrMapOvr>
    <a:masterClrMapping/>
  </p:clrMapOvr>
  <p:transition advClick="0" advTm="5000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just"/>
            <a:r>
              <a:rPr lang="ru-RU" sz="4800" b="1" i="1" dirty="0" smtClean="0">
                <a:solidFill>
                  <a:schemeClr val="accent1"/>
                </a:solidFill>
              </a:rPr>
              <a:t>Цель</a:t>
            </a:r>
            <a:r>
              <a:rPr lang="ru-RU" sz="4800" dirty="0" smtClean="0">
                <a:solidFill>
                  <a:schemeClr val="accent1"/>
                </a:solidFill>
              </a:rPr>
              <a:t> </a:t>
            </a:r>
            <a:r>
              <a:rPr lang="ru-RU" sz="4800" dirty="0">
                <a:solidFill>
                  <a:schemeClr val="accent1"/>
                </a:solidFill>
              </a:rPr>
              <a:t>моей педагогической деятельности: видеть в каждом ребёнке личность, развивать то ценное, что заложено природой.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2555196"/>
      </p:ext>
    </p:extLst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03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accent1"/>
                </a:solidFill>
              </a:rPr>
              <a:t>Мои педагогические принципы:</a:t>
            </a:r>
            <a:endParaRPr lang="ru-RU" sz="4400" dirty="0">
              <a:solidFill>
                <a:schemeClr val="accent1"/>
              </a:solidFill>
            </a:endParaRPr>
          </a:p>
          <a:p>
            <a:pPr lvl="0"/>
            <a:r>
              <a:rPr lang="ru-RU" sz="4400" dirty="0">
                <a:solidFill>
                  <a:schemeClr val="accent1"/>
                </a:solidFill>
              </a:rPr>
              <a:t>Любовь к детям.</a:t>
            </a:r>
          </a:p>
          <a:p>
            <a:pPr lvl="0"/>
            <a:r>
              <a:rPr lang="ru-RU" sz="4400" dirty="0">
                <a:solidFill>
                  <a:schemeClr val="accent1"/>
                </a:solidFill>
              </a:rPr>
              <a:t>Содружество и сотворчество.</a:t>
            </a:r>
          </a:p>
          <a:p>
            <a:endParaRPr lang="ru-RU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01"/>
      </p:ext>
    </p:extLst>
  </p:cSld>
  <p:clrMapOvr>
    <a:masterClrMapping/>
  </p:clrMapOvr>
  <p:transition advClick="0" advTm="5000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работы на тему самообразования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7797552" cy="247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элементарных математических представлений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самостоятельной деятельности детей»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04248" y="4293096"/>
            <a:ext cx="2195736" cy="2165970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50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Важные факторы: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запрос общества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всесторонне развитых личностях, которые способны угнаться и даже двигать прогресс, а формирование таких личностей как нам известно начинается в дошкольном возрасте;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тенденция к снижению уровня познания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современных дошкольников. Восприятие готовых образов, действия по шаблону, однотипные игры привели к неспособности детей домысливать, доигрывать, договаривать.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53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способствовать развитию: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познавательной активности,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логического мышления,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умственных способностей,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стремление к самостоятельному познанию и размышлению.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150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44824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ФГОС ДО использует термины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406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1706</TotalTime>
  <Words>321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Знание – Сила!</vt:lpstr>
      <vt:lpstr>Образование</vt:lpstr>
      <vt:lpstr>Презентация PowerPoint</vt:lpstr>
      <vt:lpstr>Презентация PowerPoint</vt:lpstr>
      <vt:lpstr>Презентация PowerPoint</vt:lpstr>
      <vt:lpstr>Опыт работы на тему самообразования</vt:lpstr>
      <vt:lpstr>Презентация PowerPoint</vt:lpstr>
      <vt:lpstr>Цель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НАМ ИНТЕРЕСНО!</vt:lpstr>
      <vt:lpstr>Перспективы моей работы:</vt:lpstr>
      <vt:lpstr>Презентация PowerPoint</vt:lpstr>
      <vt:lpstr>Спасибо за внимание!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164</cp:revision>
  <dcterms:created xsi:type="dcterms:W3CDTF">2015-11-07T11:52:51Z</dcterms:created>
  <dcterms:modified xsi:type="dcterms:W3CDTF">2016-02-19T11:42:38Z</dcterms:modified>
</cp:coreProperties>
</file>