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91397-562C-410B-BBAE-9C6527478A07}" type="datetimeFigureOut">
              <a:rPr lang="ru-RU"/>
              <a:pPr/>
              <a:t>21.02.2016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97DEE-5D02-4C93-BC70-FF238AA9BA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735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97DEE-5D02-4C93-BC70-FF238AA9BA97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2808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97DEE-5D02-4C93-BC70-FF238AA9BA97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61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63423516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638651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4478812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60680585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6732461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3676046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6811833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469553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944809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781586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010586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3542769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897170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523681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5260565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7931618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525930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971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ransition>
    <p:wipe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 idx="4294967295"/>
          </p:nvPr>
        </p:nvSpPr>
        <p:spPr>
          <a:xfrm>
            <a:off x="0" y="685800"/>
            <a:ext cx="8001000" cy="2971800"/>
          </a:xfrm>
        </p:spPr>
        <p:txBody>
          <a:bodyPr/>
          <a:lstStyle/>
          <a:p>
            <a:r>
              <a:rPr lang="ru-RU" dirty="0"/>
              <a:t>      УТРО бывает добрым!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0" y="3708400"/>
            <a:ext cx="6400800" cy="2098675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dirty="0">
                <a:solidFill>
                  <a:srgbClr val="FF0000"/>
                </a:solidFill>
              </a:rPr>
              <a:t>GOOD MORNING !</a:t>
            </a:r>
          </a:p>
        </p:txBody>
      </p:sp>
      <p:pic>
        <p:nvPicPr>
          <p:cNvPr id="2" name="Объект 1" descr="смайлики3.pn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5258051" y="2595767"/>
            <a:ext cx="5321300" cy="2373313"/>
          </a:xfrm>
        </p:spPr>
      </p:pic>
      <p:sp>
        <p:nvSpPr>
          <p:cNvPr id="6" name="TextBox 5"/>
          <p:cNvSpPr txBox="1"/>
          <p:nvPr/>
        </p:nvSpPr>
        <p:spPr>
          <a:xfrm>
            <a:off x="4724400" y="2785239"/>
            <a:ext cx="2743200" cy="127314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dirty="0"/>
              <a:t>Текст слайда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58887" y="3156312"/>
            <a:ext cx="2743200" cy="36933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ru-RU" dirty="0"/>
              <a:t>Текст слайда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7324" y="3530123"/>
            <a:ext cx="2743200" cy="127314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dirty="0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xmlns="" val="22928471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ики-маус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100" y="847725"/>
            <a:ext cx="5238749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44704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384300"/>
            <a:ext cx="7234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УТРО БЫВАЕТ ДОБРЫМ!</a:t>
            </a:r>
            <a:endParaRPr lang="ru-RU" sz="4000" dirty="0"/>
          </a:p>
        </p:txBody>
      </p:sp>
      <p:pic>
        <p:nvPicPr>
          <p:cNvPr id="4" name="Рисунок 3" descr="смайлики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0" y="2171701"/>
            <a:ext cx="4749800" cy="24510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6000" y="4953000"/>
            <a:ext cx="5754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GOOD  MORNING!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23</Words>
  <Application>Microsoft Office PowerPoint</Application>
  <PresentationFormat>Произвольный</PresentationFormat>
  <Paragraphs>10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Сектор</vt:lpstr>
      <vt:lpstr>      УТРО бывает добрым!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МАРИЯ</cp:lastModifiedBy>
  <cp:revision>18</cp:revision>
  <dcterms:created xsi:type="dcterms:W3CDTF">2014-09-12T02:12:56Z</dcterms:created>
  <dcterms:modified xsi:type="dcterms:W3CDTF">2016-02-21T06:42:06Z</dcterms:modified>
</cp:coreProperties>
</file>