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82" r:id="rId3"/>
    <p:sldId id="283" r:id="rId4"/>
    <p:sldId id="257" r:id="rId5"/>
    <p:sldId id="258" r:id="rId6"/>
    <p:sldId id="286" r:id="rId7"/>
    <p:sldId id="288" r:id="rId8"/>
    <p:sldId id="280" r:id="rId9"/>
    <p:sldId id="265" r:id="rId10"/>
    <p:sldId id="268" r:id="rId11"/>
    <p:sldId id="289" r:id="rId12"/>
    <p:sldId id="272" r:id="rId13"/>
    <p:sldId id="276" r:id="rId14"/>
    <p:sldId id="281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82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52967-8D4C-4687-98D2-F91E41CFB6A8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71976-7C08-45C1-8D03-7FB6E58B3F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734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71976-7C08-45C1-8D03-7FB6E58B3FF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2603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71976-7C08-45C1-8D03-7FB6E58B3FF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7513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8054712" cy="4824536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ГОДА 2016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«Педагог-мужчина – лучший предметник»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35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116632"/>
            <a:ext cx="5637010" cy="882119"/>
          </a:xfrm>
        </p:spPr>
        <p:txBody>
          <a:bodyPr>
            <a:normAutofit/>
          </a:bodyPr>
          <a:lstStyle/>
          <a:p>
            <a:pPr marL="571500" indent="-571500" algn="ctr">
              <a:buFont typeface="Wingdings" pitchFamily="2" charset="2"/>
              <a:buChar char="v"/>
            </a:pPr>
            <a:r>
              <a:rPr lang="ru-RU" sz="3600" dirty="0" smtClean="0"/>
              <a:t>Баскетбол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229200"/>
            <a:ext cx="8002891" cy="1368152"/>
          </a:xfrm>
        </p:spPr>
        <p:txBody>
          <a:bodyPr>
            <a:normAutofit fontScale="90000"/>
          </a:bodyPr>
          <a:lstStyle/>
          <a:p>
            <a:pPr algn="r"/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«Неважно, сколько очков ты наберешь к концу игры, если ты не счастлив, то это не победа»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(Ашот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Наданян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83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ctr"/>
            <a:r>
              <a:rPr lang="ru-RU" sz="3200" dirty="0" smtClean="0"/>
              <a:t>Национальные виды спорта (вольная борьба)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97152"/>
            <a:ext cx="842493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«Чем больше трудностей в борьбе, тем и победа будет краше»</a:t>
            </a:r>
            <a:r>
              <a:rPr lang="ru-RU" sz="36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1253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45224"/>
            <a:ext cx="8506192" cy="108012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2400" i="1" dirty="0" smtClean="0"/>
              <a:t>«Спорт не воспитывает характер, а выявляет его» </a:t>
            </a:r>
            <a:br>
              <a:rPr lang="ru-RU" sz="2400" i="1" dirty="0" smtClean="0"/>
            </a:br>
            <a:r>
              <a:rPr lang="ru-RU" sz="2400" i="1" dirty="0" err="1" smtClean="0"/>
              <a:t>Хейвуд</a:t>
            </a:r>
            <a:r>
              <a:rPr lang="ru-RU" sz="2400" i="1" dirty="0" smtClean="0"/>
              <a:t> Браун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332656"/>
            <a:ext cx="64008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Подвижные игры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52910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Туризм</a:t>
            </a:r>
            <a:r>
              <a:rPr lang="ru-RU" sz="4000" i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5157192"/>
            <a:ext cx="388843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«Путешествие  начинается с одного шага»</a:t>
            </a:r>
            <a:br>
              <a:rPr lang="ru-RU" sz="20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Дао Дэ </a:t>
            </a:r>
            <a:r>
              <a:rPr lang="ru-RU" sz="28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Цзин</a:t>
            </a:r>
            <a:br>
              <a:rPr lang="ru-RU" sz="28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27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432048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Результаты моей работы отражены в следующих дипломах и грамот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79275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348880"/>
            <a:ext cx="807414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062" y="3480617"/>
            <a:ext cx="1285875" cy="18002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0425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4680520" cy="5688632"/>
          </a:xfrm>
        </p:spPr>
        <p:txBody>
          <a:bodyPr>
            <a:normAutofit/>
          </a:bodyPr>
          <a:lstStyle/>
          <a:p>
            <a:endParaRPr lang="ru-RU" sz="4000" dirty="0" smtClean="0">
              <a:solidFill>
                <a:srgbClr val="0070C0"/>
              </a:solidFill>
            </a:endParaRPr>
          </a:p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Хомушку</a:t>
            </a:r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Кежик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Паровович</a:t>
            </a:r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у</a:t>
            </a:r>
            <a:r>
              <a:rPr lang="ru-RU" sz="2400" dirty="0" smtClean="0">
                <a:solidFill>
                  <a:schemeClr val="tx1"/>
                </a:solidFill>
              </a:rPr>
              <a:t>читель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физической культуры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Место работы: </a:t>
            </a:r>
            <a:r>
              <a:rPr lang="ru-RU" sz="2400" dirty="0" smtClean="0">
                <a:solidFill>
                  <a:schemeClr val="tx1"/>
                </a:solidFill>
              </a:rPr>
              <a:t>МБОУ СОШ с.                                      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</a:t>
            </a:r>
            <a:r>
              <a:rPr lang="ru-RU" sz="2400" dirty="0" err="1" smtClean="0">
                <a:solidFill>
                  <a:schemeClr val="tx1"/>
                </a:solidFill>
              </a:rPr>
              <a:t>Барлык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Образование:</a:t>
            </a:r>
            <a:r>
              <a:rPr lang="ru-RU" sz="2400" dirty="0" smtClean="0">
                <a:solidFill>
                  <a:schemeClr val="tx1"/>
                </a:solidFill>
              </a:rPr>
              <a:t> среднее</a:t>
            </a:r>
          </a:p>
          <a:p>
            <a:r>
              <a:rPr lang="ru-RU" sz="2200" dirty="0" smtClean="0">
                <a:solidFill>
                  <a:srgbClr val="FF0000"/>
                </a:solidFill>
              </a:rPr>
              <a:t>Стаж педагогической деятельности: </a:t>
            </a:r>
            <a:r>
              <a:rPr lang="ru-RU" sz="2400" dirty="0" smtClean="0">
                <a:solidFill>
                  <a:schemeClr val="tx1"/>
                </a:solidFill>
              </a:rPr>
              <a:t>3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I:\IMG_20141201_07202138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4664"/>
            <a:ext cx="4365008" cy="57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Left"/>
            <a:lightRig rig="threePt" dir="t"/>
          </a:scene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1401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416824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Цель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16832"/>
            <a:ext cx="7533456" cy="417646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и совершенствования спортивно-массовой работы в 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школе и в селе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, пропаганды здорового образа жизни, укрепления здоровья обучающихся, повышения их работоспособности, 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и спортивного мастерства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605380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782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124744"/>
            <a:ext cx="8146152" cy="5005536"/>
          </a:xfrm>
        </p:spPr>
        <p:txBody>
          <a:bodyPr>
            <a:normAutofit/>
          </a:bodyPr>
          <a:lstStyle/>
          <a:p>
            <a:pPr marL="425196" indent="-3429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для привлечения школьников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родителей 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систематическим занятиям физической культурой и спортом;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совершенствование умений и навыков, полученных учащимися на уроках физической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культуры; </a:t>
            </a:r>
          </a:p>
          <a:p>
            <a:pPr marL="82296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 и родителей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общественной активности и трудолюбия, самодеятельности и организаторских способностей;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таких асоциальных явлений в детской и подростковой среде, как наркомания, курение, алкоголизм, выработка потребности в здоровом образе жизни.</a:t>
            </a:r>
          </a:p>
        </p:txBody>
      </p:sp>
    </p:spTree>
    <p:extLst>
      <p:ext uri="{BB962C8B-B14F-4D97-AF65-F5344CB8AC3E}">
        <p14:creationId xmlns="" xmlns:p14="http://schemas.microsoft.com/office/powerpoint/2010/main" val="20426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22128" cy="706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052736"/>
            <a:ext cx="8394136" cy="5544616"/>
          </a:xfrm>
        </p:spPr>
        <p:txBody>
          <a:bodyPr>
            <a:normAutofit lnSpcReduction="10000"/>
          </a:bodyPr>
          <a:lstStyle/>
          <a:p>
            <a:pPr marL="425196" indent="-3429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постоянно действующих спортивных секций и групп общей физической подготовки для учащихся и их родителей;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внутриклассных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внутришкольных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соревнований, товарищеских спортивных встреч с другими школами;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участия в соревнованиях, проводимых органами управления образованием;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физкультурных праздников, в том числе национальных;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широкой пропаганды физической культуры и спорта.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143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1016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Сфера деятельности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1700808"/>
            <a:ext cx="7426072" cy="4152528"/>
          </a:xfrm>
        </p:spPr>
        <p:txBody>
          <a:bodyPr/>
          <a:lstStyle/>
          <a:p>
            <a:pPr lvl="0" fontAlgn="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Школьники</a:t>
            </a:r>
          </a:p>
          <a:p>
            <a:pPr lvl="0" fontAlgn="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Студенты</a:t>
            </a:r>
          </a:p>
          <a:p>
            <a:pPr lvl="0" fontAlgn="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Спортсмены (любители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 fontAlgn="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Рабочие</a:t>
            </a:r>
          </a:p>
          <a:p>
            <a:pPr lvl="0" fontAlgn="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Безработные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572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610160" cy="24482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спорта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61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53796" indent="-571500" algn="ctr">
              <a:buFont typeface="Wingdings" pitchFamily="2" charset="2"/>
              <a:buChar char="v"/>
            </a:pPr>
            <a:r>
              <a:rPr lang="ru-RU" sz="4400" b="1" i="1" dirty="0" smtClean="0"/>
              <a:t>Мини-футбол</a:t>
            </a:r>
            <a:endParaRPr lang="ru-RU" sz="4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332228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«Без общих усилий победа в футболе невозможна!»</a:t>
            </a:r>
            <a:br>
              <a:rPr lang="ru-RU" sz="28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(Пеле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720907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093" y="193204"/>
            <a:ext cx="894173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«Волейбол - игра, от которой обмирает сердце»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(Вячеслав Платонов)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19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248</TotalTime>
  <Words>189</Words>
  <Application>Microsoft Office PowerPoint</Application>
  <PresentationFormat>Экран (4:3)</PresentationFormat>
  <Paragraphs>45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УЧИТЕЛЬ ГОДА 2016  «Педагог-мужчина – лучший предметник»</vt:lpstr>
      <vt:lpstr>Слайд 2</vt:lpstr>
      <vt:lpstr>Цель работы:</vt:lpstr>
      <vt:lpstr>Задачи</vt:lpstr>
      <vt:lpstr>Функции</vt:lpstr>
      <vt:lpstr>Сфера деятельности</vt:lpstr>
      <vt:lpstr> Виды спорта</vt:lpstr>
      <vt:lpstr>Слайд 8</vt:lpstr>
      <vt:lpstr>«Волейбол - игра, от которой обмирает сердце»  (Вячеслав Платонов) </vt:lpstr>
      <vt:lpstr>«Неважно, сколько очков ты наберешь к концу игры, если ты не счастлив, то это не победа» (Ашот Наданян)</vt:lpstr>
      <vt:lpstr>Национальные виды спорта (вольная борьба)</vt:lpstr>
      <vt:lpstr>«Спорт не воспитывает характер, а выявляет его»  Хейвуд Браун</vt:lpstr>
      <vt:lpstr>Туризм </vt:lpstr>
      <vt:lpstr>  Результаты моей работы отражены в следующих дипломах и грамот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спортивного клуба «Барлык»</dc:title>
  <dc:creator>Melody</dc:creator>
  <cp:lastModifiedBy>kom3</cp:lastModifiedBy>
  <cp:revision>26</cp:revision>
  <dcterms:created xsi:type="dcterms:W3CDTF">2016-01-11T15:08:06Z</dcterms:created>
  <dcterms:modified xsi:type="dcterms:W3CDTF">2016-02-19T03:20:41Z</dcterms:modified>
</cp:coreProperties>
</file>