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8" r:id="rId2"/>
    <p:sldId id="257" r:id="rId3"/>
    <p:sldId id="272" r:id="rId4"/>
    <p:sldId id="260" r:id="rId5"/>
    <p:sldId id="262" r:id="rId6"/>
    <p:sldId id="264" r:id="rId7"/>
    <p:sldId id="266" r:id="rId8"/>
    <p:sldId id="270" r:id="rId9"/>
    <p:sldId id="268" r:id="rId10"/>
    <p:sldId id="307" r:id="rId11"/>
    <p:sldId id="274" r:id="rId12"/>
    <p:sldId id="278" r:id="rId13"/>
    <p:sldId id="276" r:id="rId14"/>
    <p:sldId id="282" r:id="rId15"/>
    <p:sldId id="279" r:id="rId16"/>
    <p:sldId id="280" r:id="rId17"/>
    <p:sldId id="290" r:id="rId18"/>
    <p:sldId id="295" r:id="rId19"/>
    <p:sldId id="289" r:id="rId20"/>
    <p:sldId id="287" r:id="rId21"/>
    <p:sldId id="291" r:id="rId22"/>
    <p:sldId id="292" r:id="rId23"/>
    <p:sldId id="297" r:id="rId24"/>
    <p:sldId id="299" r:id="rId25"/>
    <p:sldId id="301" r:id="rId26"/>
    <p:sldId id="303" r:id="rId27"/>
    <p:sldId id="305" r:id="rId28"/>
    <p:sldId id="309" r:id="rId2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8045F6-C563-4DBB-94B5-C34EB8A9000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7321BFA-B66F-448E-A1CD-6F6561902FDD}">
      <dgm:prSet phldrT="[Текст]"/>
      <dgm:spPr/>
      <dgm:t>
        <a:bodyPr/>
        <a:lstStyle/>
        <a:p>
          <a:r>
            <a:rPr lang="ru-RU" dirty="0" smtClean="0"/>
            <a:t>Предупредительный</a:t>
          </a:r>
          <a:endParaRPr lang="ru-RU" dirty="0"/>
        </a:p>
      </dgm:t>
    </dgm:pt>
    <dgm:pt modelId="{128E2FA7-F2E1-46A4-A9B5-99141B4D9CB2}" type="parTrans" cxnId="{02386380-1AEE-42AC-9B76-E4F4B4271215}">
      <dgm:prSet/>
      <dgm:spPr/>
      <dgm:t>
        <a:bodyPr/>
        <a:lstStyle/>
        <a:p>
          <a:endParaRPr lang="ru-RU"/>
        </a:p>
      </dgm:t>
    </dgm:pt>
    <dgm:pt modelId="{E5553A39-994C-4666-8EEF-EF95C379F765}" type="sibTrans" cxnId="{02386380-1AEE-42AC-9B76-E4F4B4271215}">
      <dgm:prSet/>
      <dgm:spPr/>
      <dgm:t>
        <a:bodyPr/>
        <a:lstStyle/>
        <a:p>
          <a:endParaRPr lang="ru-RU"/>
        </a:p>
      </dgm:t>
    </dgm:pt>
    <dgm:pt modelId="{C2D41DED-C4B4-4BBC-9D8C-38DEC0B74698}">
      <dgm:prSet phldrT="[Текст]"/>
      <dgm:spPr/>
      <dgm:t>
        <a:bodyPr/>
        <a:lstStyle/>
        <a:p>
          <a:r>
            <a:rPr lang="ru-RU" dirty="0" smtClean="0"/>
            <a:t>Сравнительный</a:t>
          </a:r>
          <a:endParaRPr lang="ru-RU" dirty="0"/>
        </a:p>
      </dgm:t>
    </dgm:pt>
    <dgm:pt modelId="{7C02812B-D7D7-488A-BCC8-9158E7E39CD4}" type="parTrans" cxnId="{B6ACFFDA-2D6E-4D8C-89C5-BB8D665DFCEA}">
      <dgm:prSet/>
      <dgm:spPr/>
      <dgm:t>
        <a:bodyPr/>
        <a:lstStyle/>
        <a:p>
          <a:endParaRPr lang="ru-RU"/>
        </a:p>
      </dgm:t>
    </dgm:pt>
    <dgm:pt modelId="{6943C7E7-3112-456B-917E-8125D7F6DB1C}" type="sibTrans" cxnId="{B6ACFFDA-2D6E-4D8C-89C5-BB8D665DFCEA}">
      <dgm:prSet/>
      <dgm:spPr/>
      <dgm:t>
        <a:bodyPr/>
        <a:lstStyle/>
        <a:p>
          <a:endParaRPr lang="ru-RU"/>
        </a:p>
      </dgm:t>
    </dgm:pt>
    <dgm:pt modelId="{81838469-2CFB-4840-85E4-5D518C6E5219}">
      <dgm:prSet phldrT="[Текст]"/>
      <dgm:spPr/>
      <dgm:t>
        <a:bodyPr/>
        <a:lstStyle/>
        <a:p>
          <a:r>
            <a:rPr lang="ru-RU" dirty="0" smtClean="0"/>
            <a:t>Экспресс-диагностика</a:t>
          </a:r>
          <a:endParaRPr lang="ru-RU" dirty="0"/>
        </a:p>
      </dgm:t>
    </dgm:pt>
    <dgm:pt modelId="{ED2D380B-13F2-4C76-9131-3AB7B763FC13}" type="parTrans" cxnId="{3C1FC59B-26F6-451C-B9E2-79EB63E489F7}">
      <dgm:prSet/>
      <dgm:spPr/>
      <dgm:t>
        <a:bodyPr/>
        <a:lstStyle/>
        <a:p>
          <a:endParaRPr lang="ru-RU"/>
        </a:p>
      </dgm:t>
    </dgm:pt>
    <dgm:pt modelId="{54EE9EBD-5EE3-4801-AD9E-98F7E51350F2}" type="sibTrans" cxnId="{3C1FC59B-26F6-451C-B9E2-79EB63E489F7}">
      <dgm:prSet/>
      <dgm:spPr/>
      <dgm:t>
        <a:bodyPr/>
        <a:lstStyle/>
        <a:p>
          <a:endParaRPr lang="ru-RU"/>
        </a:p>
      </dgm:t>
    </dgm:pt>
    <dgm:pt modelId="{E1FD2E60-E188-4324-9349-280A2405D1D9}" type="pres">
      <dgm:prSet presAssocID="{D98045F6-C563-4DBB-94B5-C34EB8A90000}" presName="Name0" presStyleCnt="0">
        <dgm:presLayoutVars>
          <dgm:dir/>
          <dgm:resizeHandles val="exact"/>
        </dgm:presLayoutVars>
      </dgm:prSet>
      <dgm:spPr/>
    </dgm:pt>
    <dgm:pt modelId="{E67348A7-78F7-48EF-8408-5D1C323422AE}" type="pres">
      <dgm:prSet presAssocID="{97321BFA-B66F-448E-A1CD-6F6561902FD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BFA72E-3293-4FCD-AFE1-3AE3796E6A03}" type="pres">
      <dgm:prSet presAssocID="{E5553A39-994C-4666-8EEF-EF95C379F765}" presName="sibTrans" presStyleLbl="sibTrans2D1" presStyleIdx="0" presStyleCnt="2"/>
      <dgm:spPr/>
      <dgm:t>
        <a:bodyPr/>
        <a:lstStyle/>
        <a:p>
          <a:endParaRPr lang="ru-RU"/>
        </a:p>
      </dgm:t>
    </dgm:pt>
    <dgm:pt modelId="{74BFD7E2-16B4-4A78-9A8A-F1230F1DC5AB}" type="pres">
      <dgm:prSet presAssocID="{E5553A39-994C-4666-8EEF-EF95C379F765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6A2103C0-E401-4340-A2A2-9A69B64D6982}" type="pres">
      <dgm:prSet presAssocID="{C2D41DED-C4B4-4BBC-9D8C-38DEC0B7469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82E9B0-09F5-417F-904E-91E6E81F719D}" type="pres">
      <dgm:prSet presAssocID="{6943C7E7-3112-456B-917E-8125D7F6DB1C}" presName="sibTrans" presStyleLbl="sibTrans2D1" presStyleIdx="1" presStyleCnt="2"/>
      <dgm:spPr/>
      <dgm:t>
        <a:bodyPr/>
        <a:lstStyle/>
        <a:p>
          <a:endParaRPr lang="ru-RU"/>
        </a:p>
      </dgm:t>
    </dgm:pt>
    <dgm:pt modelId="{81F59C78-1C0E-40D1-9C66-C8500BB3DAD4}" type="pres">
      <dgm:prSet presAssocID="{6943C7E7-3112-456B-917E-8125D7F6DB1C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2BBD55D0-2CF5-4FB3-85C4-EFBB0F8E329C}" type="pres">
      <dgm:prSet presAssocID="{81838469-2CFB-4840-85E4-5D518C6E521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8677C0-1943-47E2-AFBA-7D1CF992D0F8}" type="presOf" srcId="{D98045F6-C563-4DBB-94B5-C34EB8A90000}" destId="{E1FD2E60-E188-4324-9349-280A2405D1D9}" srcOrd="0" destOrd="0" presId="urn:microsoft.com/office/officeart/2005/8/layout/process1"/>
    <dgm:cxn modelId="{3C1FC59B-26F6-451C-B9E2-79EB63E489F7}" srcId="{D98045F6-C563-4DBB-94B5-C34EB8A90000}" destId="{81838469-2CFB-4840-85E4-5D518C6E5219}" srcOrd="2" destOrd="0" parTransId="{ED2D380B-13F2-4C76-9131-3AB7B763FC13}" sibTransId="{54EE9EBD-5EE3-4801-AD9E-98F7E51350F2}"/>
    <dgm:cxn modelId="{7B07CAA4-7F67-4B01-89DF-4C9E5A22E43D}" type="presOf" srcId="{E5553A39-994C-4666-8EEF-EF95C379F765}" destId="{74BFD7E2-16B4-4A78-9A8A-F1230F1DC5AB}" srcOrd="1" destOrd="0" presId="urn:microsoft.com/office/officeart/2005/8/layout/process1"/>
    <dgm:cxn modelId="{538C5DA9-6744-43D4-9F20-77661D84D513}" type="presOf" srcId="{81838469-2CFB-4840-85E4-5D518C6E5219}" destId="{2BBD55D0-2CF5-4FB3-85C4-EFBB0F8E329C}" srcOrd="0" destOrd="0" presId="urn:microsoft.com/office/officeart/2005/8/layout/process1"/>
    <dgm:cxn modelId="{02386380-1AEE-42AC-9B76-E4F4B4271215}" srcId="{D98045F6-C563-4DBB-94B5-C34EB8A90000}" destId="{97321BFA-B66F-448E-A1CD-6F6561902FDD}" srcOrd="0" destOrd="0" parTransId="{128E2FA7-F2E1-46A4-A9B5-99141B4D9CB2}" sibTransId="{E5553A39-994C-4666-8EEF-EF95C379F765}"/>
    <dgm:cxn modelId="{B6ACFFDA-2D6E-4D8C-89C5-BB8D665DFCEA}" srcId="{D98045F6-C563-4DBB-94B5-C34EB8A90000}" destId="{C2D41DED-C4B4-4BBC-9D8C-38DEC0B74698}" srcOrd="1" destOrd="0" parTransId="{7C02812B-D7D7-488A-BCC8-9158E7E39CD4}" sibTransId="{6943C7E7-3112-456B-917E-8125D7F6DB1C}"/>
    <dgm:cxn modelId="{46B349B5-3FA5-4113-9876-8875068EF0BA}" type="presOf" srcId="{97321BFA-B66F-448E-A1CD-6F6561902FDD}" destId="{E67348A7-78F7-48EF-8408-5D1C323422AE}" srcOrd="0" destOrd="0" presId="urn:microsoft.com/office/officeart/2005/8/layout/process1"/>
    <dgm:cxn modelId="{2E7A5A61-C4A2-4B24-907B-47E93688E38D}" type="presOf" srcId="{C2D41DED-C4B4-4BBC-9D8C-38DEC0B74698}" destId="{6A2103C0-E401-4340-A2A2-9A69B64D6982}" srcOrd="0" destOrd="0" presId="urn:microsoft.com/office/officeart/2005/8/layout/process1"/>
    <dgm:cxn modelId="{E6AEF2F8-85F8-4FE7-9001-48D2B35E4E4D}" type="presOf" srcId="{6943C7E7-3112-456B-917E-8125D7F6DB1C}" destId="{5482E9B0-09F5-417F-904E-91E6E81F719D}" srcOrd="0" destOrd="0" presId="urn:microsoft.com/office/officeart/2005/8/layout/process1"/>
    <dgm:cxn modelId="{4BFEF69F-D87C-4270-83A0-9AAA99CF7B4F}" type="presOf" srcId="{6943C7E7-3112-456B-917E-8125D7F6DB1C}" destId="{81F59C78-1C0E-40D1-9C66-C8500BB3DAD4}" srcOrd="1" destOrd="0" presId="urn:microsoft.com/office/officeart/2005/8/layout/process1"/>
    <dgm:cxn modelId="{BC838B35-EB0C-447B-B4EB-93285FBD9A2B}" type="presOf" srcId="{E5553A39-994C-4666-8EEF-EF95C379F765}" destId="{38BFA72E-3293-4FCD-AFE1-3AE3796E6A03}" srcOrd="0" destOrd="0" presId="urn:microsoft.com/office/officeart/2005/8/layout/process1"/>
    <dgm:cxn modelId="{1654B2EE-CBDC-4C0C-9353-124903CB1FDC}" type="presParOf" srcId="{E1FD2E60-E188-4324-9349-280A2405D1D9}" destId="{E67348A7-78F7-48EF-8408-5D1C323422AE}" srcOrd="0" destOrd="0" presId="urn:microsoft.com/office/officeart/2005/8/layout/process1"/>
    <dgm:cxn modelId="{61672695-05DD-44BD-ACC5-F207660731CE}" type="presParOf" srcId="{E1FD2E60-E188-4324-9349-280A2405D1D9}" destId="{38BFA72E-3293-4FCD-AFE1-3AE3796E6A03}" srcOrd="1" destOrd="0" presId="urn:microsoft.com/office/officeart/2005/8/layout/process1"/>
    <dgm:cxn modelId="{34C4A7C8-D7F5-424A-A1F1-FCF7DB8A07A4}" type="presParOf" srcId="{38BFA72E-3293-4FCD-AFE1-3AE3796E6A03}" destId="{74BFD7E2-16B4-4A78-9A8A-F1230F1DC5AB}" srcOrd="0" destOrd="0" presId="urn:microsoft.com/office/officeart/2005/8/layout/process1"/>
    <dgm:cxn modelId="{9B1F01E8-EB7C-420E-AFF5-7FBED912A311}" type="presParOf" srcId="{E1FD2E60-E188-4324-9349-280A2405D1D9}" destId="{6A2103C0-E401-4340-A2A2-9A69B64D6982}" srcOrd="2" destOrd="0" presId="urn:microsoft.com/office/officeart/2005/8/layout/process1"/>
    <dgm:cxn modelId="{DE3B5C38-FBDF-4946-9BB8-6DF6D9E8E5EC}" type="presParOf" srcId="{E1FD2E60-E188-4324-9349-280A2405D1D9}" destId="{5482E9B0-09F5-417F-904E-91E6E81F719D}" srcOrd="3" destOrd="0" presId="urn:microsoft.com/office/officeart/2005/8/layout/process1"/>
    <dgm:cxn modelId="{5FF5E593-C605-42CF-B171-E178420E5BCD}" type="presParOf" srcId="{5482E9B0-09F5-417F-904E-91E6E81F719D}" destId="{81F59C78-1C0E-40D1-9C66-C8500BB3DAD4}" srcOrd="0" destOrd="0" presId="urn:microsoft.com/office/officeart/2005/8/layout/process1"/>
    <dgm:cxn modelId="{76B04C84-2185-439E-BE98-69DA547322E7}" type="presParOf" srcId="{E1FD2E60-E188-4324-9349-280A2405D1D9}" destId="{2BBD55D0-2CF5-4FB3-85C4-EFBB0F8E329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83062D-C89F-4369-A104-9C2F960DC55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8277B2-FB9B-46D5-B935-51CBAD63B3E0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Предупредительный </a:t>
          </a:r>
          <a:endParaRPr lang="ru-RU" dirty="0">
            <a:solidFill>
              <a:schemeClr val="tx1"/>
            </a:solidFill>
          </a:endParaRPr>
        </a:p>
      </dgm:t>
    </dgm:pt>
    <dgm:pt modelId="{6A66336D-0EA1-4075-A03C-2ABB60BA6B3A}" type="parTrans" cxnId="{D478B264-93BB-4A90-A6C9-00262EBC649D}">
      <dgm:prSet/>
      <dgm:spPr/>
      <dgm:t>
        <a:bodyPr/>
        <a:lstStyle/>
        <a:p>
          <a:endParaRPr lang="ru-RU"/>
        </a:p>
      </dgm:t>
    </dgm:pt>
    <dgm:pt modelId="{A17CED52-CEFF-4BCF-9C55-8A0C44B40293}" type="sibTrans" cxnId="{D478B264-93BB-4A90-A6C9-00262EBC649D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06CBA50E-A6C2-418D-9166-C4F2C78AE27A}">
      <dgm:prSet/>
      <dgm:spPr>
        <a:solidFill>
          <a:schemeClr val="bg2">
            <a:lumMod val="5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Экспресс – диагностика </a:t>
          </a:r>
          <a:endParaRPr lang="ru-RU" dirty="0">
            <a:solidFill>
              <a:schemeClr val="tx1"/>
            </a:solidFill>
          </a:endParaRPr>
        </a:p>
      </dgm:t>
    </dgm:pt>
    <dgm:pt modelId="{765CF266-96E8-487E-AA34-296BDD168C91}" type="parTrans" cxnId="{F1BCDD4D-E80F-47E8-8230-62545C8EE295}">
      <dgm:prSet/>
      <dgm:spPr/>
      <dgm:t>
        <a:bodyPr/>
        <a:lstStyle/>
        <a:p>
          <a:endParaRPr lang="ru-RU"/>
        </a:p>
      </dgm:t>
    </dgm:pt>
    <dgm:pt modelId="{D33B3E9B-91CE-420F-A6CD-7712FB0A3CF4}" type="sibTrans" cxnId="{F1BCDD4D-E80F-47E8-8230-62545C8EE295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E2D15B02-7D65-4ED0-B245-B367BA393937}">
      <dgm:prSet/>
      <dgm:spPr>
        <a:solidFill>
          <a:schemeClr val="bg2">
            <a:lumMod val="5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Выборочный</a:t>
          </a:r>
          <a:endParaRPr lang="ru-RU" dirty="0">
            <a:solidFill>
              <a:schemeClr val="tx1"/>
            </a:solidFill>
          </a:endParaRPr>
        </a:p>
      </dgm:t>
    </dgm:pt>
    <dgm:pt modelId="{E9FDCE42-7D59-4715-8F62-560DBD9302F9}" type="parTrans" cxnId="{2ED6D043-6EBD-4606-AE0F-8A37B99E2DE3}">
      <dgm:prSet/>
      <dgm:spPr/>
      <dgm:t>
        <a:bodyPr/>
        <a:lstStyle/>
        <a:p>
          <a:endParaRPr lang="ru-RU"/>
        </a:p>
      </dgm:t>
    </dgm:pt>
    <dgm:pt modelId="{0984896B-BDDB-45DF-8667-D28E2BA1F56C}" type="sibTrans" cxnId="{2ED6D043-6EBD-4606-AE0F-8A37B99E2DE3}">
      <dgm:prSet/>
      <dgm:spPr/>
      <dgm:t>
        <a:bodyPr/>
        <a:lstStyle/>
        <a:p>
          <a:endParaRPr lang="ru-RU"/>
        </a:p>
      </dgm:t>
    </dgm:pt>
    <dgm:pt modelId="{43141DD9-38A3-49BD-9AF2-493CFB943246}" type="pres">
      <dgm:prSet presAssocID="{4383062D-C89F-4369-A104-9C2F960DC55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49808C-AE53-4097-BFD8-437A0126F01A}" type="pres">
      <dgm:prSet presAssocID="{128277B2-FB9B-46D5-B935-51CBAD63B3E0}" presName="node" presStyleLbl="node1" presStyleIdx="0" presStyleCnt="3" custScaleY="529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E261BF-2F03-4FF3-9695-86502D2D2157}" type="pres">
      <dgm:prSet presAssocID="{A17CED52-CEFF-4BCF-9C55-8A0C44B40293}" presName="sibTrans" presStyleLbl="sibTrans2D1" presStyleIdx="0" presStyleCnt="2"/>
      <dgm:spPr/>
      <dgm:t>
        <a:bodyPr/>
        <a:lstStyle/>
        <a:p>
          <a:endParaRPr lang="ru-RU"/>
        </a:p>
      </dgm:t>
    </dgm:pt>
    <dgm:pt modelId="{83E400EA-BE4F-4444-A1D3-239CA7807B12}" type="pres">
      <dgm:prSet presAssocID="{A17CED52-CEFF-4BCF-9C55-8A0C44B4029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648B018E-C62C-4248-9E50-7314F0D2D1E3}" type="pres">
      <dgm:prSet presAssocID="{06CBA50E-A6C2-418D-9166-C4F2C78AE27A}" presName="node" presStyleLbl="node1" presStyleIdx="1" presStyleCnt="3" custScaleY="56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5220C2-B6EC-4523-8F82-B364A1B39BD9}" type="pres">
      <dgm:prSet presAssocID="{D33B3E9B-91CE-420F-A6CD-7712FB0A3CF4}" presName="sibTrans" presStyleLbl="sibTrans2D1" presStyleIdx="1" presStyleCnt="2"/>
      <dgm:spPr/>
      <dgm:t>
        <a:bodyPr/>
        <a:lstStyle/>
        <a:p>
          <a:endParaRPr lang="ru-RU"/>
        </a:p>
      </dgm:t>
    </dgm:pt>
    <dgm:pt modelId="{FD69F514-B9D3-4BEE-9473-076D7EB73D30}" type="pres">
      <dgm:prSet presAssocID="{D33B3E9B-91CE-420F-A6CD-7712FB0A3CF4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DEE23491-12DC-42A3-B3D1-5924326FF3B7}" type="pres">
      <dgm:prSet presAssocID="{E2D15B02-7D65-4ED0-B245-B367BA393937}" presName="node" presStyleLbl="node1" presStyleIdx="2" presStyleCnt="3" custScaleY="59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585D5D-9E1C-46C0-9D96-32F844A01B8A}" type="presOf" srcId="{A17CED52-CEFF-4BCF-9C55-8A0C44B40293}" destId="{83E400EA-BE4F-4444-A1D3-239CA7807B12}" srcOrd="1" destOrd="0" presId="urn:microsoft.com/office/officeart/2005/8/layout/process1"/>
    <dgm:cxn modelId="{569F925A-F409-48E4-975E-0D68027313D6}" type="presOf" srcId="{4383062D-C89F-4369-A104-9C2F960DC552}" destId="{43141DD9-38A3-49BD-9AF2-493CFB943246}" srcOrd="0" destOrd="0" presId="urn:microsoft.com/office/officeart/2005/8/layout/process1"/>
    <dgm:cxn modelId="{F1BCDD4D-E80F-47E8-8230-62545C8EE295}" srcId="{4383062D-C89F-4369-A104-9C2F960DC552}" destId="{06CBA50E-A6C2-418D-9166-C4F2C78AE27A}" srcOrd="1" destOrd="0" parTransId="{765CF266-96E8-487E-AA34-296BDD168C91}" sibTransId="{D33B3E9B-91CE-420F-A6CD-7712FB0A3CF4}"/>
    <dgm:cxn modelId="{2ED6D043-6EBD-4606-AE0F-8A37B99E2DE3}" srcId="{4383062D-C89F-4369-A104-9C2F960DC552}" destId="{E2D15B02-7D65-4ED0-B245-B367BA393937}" srcOrd="2" destOrd="0" parTransId="{E9FDCE42-7D59-4715-8F62-560DBD9302F9}" sibTransId="{0984896B-BDDB-45DF-8667-D28E2BA1F56C}"/>
    <dgm:cxn modelId="{2133172A-974B-46E2-9D5E-670DAA79457E}" type="presOf" srcId="{128277B2-FB9B-46D5-B935-51CBAD63B3E0}" destId="{3549808C-AE53-4097-BFD8-437A0126F01A}" srcOrd="0" destOrd="0" presId="urn:microsoft.com/office/officeart/2005/8/layout/process1"/>
    <dgm:cxn modelId="{F5CA5159-1859-4A33-9E48-55E6EB1408F5}" type="presOf" srcId="{E2D15B02-7D65-4ED0-B245-B367BA393937}" destId="{DEE23491-12DC-42A3-B3D1-5924326FF3B7}" srcOrd="0" destOrd="0" presId="urn:microsoft.com/office/officeart/2005/8/layout/process1"/>
    <dgm:cxn modelId="{2F792FB8-447A-4632-89C7-F7A3E0B611C9}" type="presOf" srcId="{06CBA50E-A6C2-418D-9166-C4F2C78AE27A}" destId="{648B018E-C62C-4248-9E50-7314F0D2D1E3}" srcOrd="0" destOrd="0" presId="urn:microsoft.com/office/officeart/2005/8/layout/process1"/>
    <dgm:cxn modelId="{DF3F2F6D-08F5-454F-9980-6433D55028F9}" type="presOf" srcId="{D33B3E9B-91CE-420F-A6CD-7712FB0A3CF4}" destId="{4D5220C2-B6EC-4523-8F82-B364A1B39BD9}" srcOrd="0" destOrd="0" presId="urn:microsoft.com/office/officeart/2005/8/layout/process1"/>
    <dgm:cxn modelId="{D478B264-93BB-4A90-A6C9-00262EBC649D}" srcId="{4383062D-C89F-4369-A104-9C2F960DC552}" destId="{128277B2-FB9B-46D5-B935-51CBAD63B3E0}" srcOrd="0" destOrd="0" parTransId="{6A66336D-0EA1-4075-A03C-2ABB60BA6B3A}" sibTransId="{A17CED52-CEFF-4BCF-9C55-8A0C44B40293}"/>
    <dgm:cxn modelId="{B9624FD0-00F9-49C6-96E1-E142149BEC91}" type="presOf" srcId="{A17CED52-CEFF-4BCF-9C55-8A0C44B40293}" destId="{33E261BF-2F03-4FF3-9695-86502D2D2157}" srcOrd="0" destOrd="0" presId="urn:microsoft.com/office/officeart/2005/8/layout/process1"/>
    <dgm:cxn modelId="{EF873E75-AACA-4D2D-A8B0-20D8BBA00BC9}" type="presOf" srcId="{D33B3E9B-91CE-420F-A6CD-7712FB0A3CF4}" destId="{FD69F514-B9D3-4BEE-9473-076D7EB73D30}" srcOrd="1" destOrd="0" presId="urn:microsoft.com/office/officeart/2005/8/layout/process1"/>
    <dgm:cxn modelId="{8A165A24-37F9-4E62-833E-289AAC09F35F}" type="presParOf" srcId="{43141DD9-38A3-49BD-9AF2-493CFB943246}" destId="{3549808C-AE53-4097-BFD8-437A0126F01A}" srcOrd="0" destOrd="0" presId="urn:microsoft.com/office/officeart/2005/8/layout/process1"/>
    <dgm:cxn modelId="{7BD7F951-417E-42FE-B9A4-D4AFB0A62ABD}" type="presParOf" srcId="{43141DD9-38A3-49BD-9AF2-493CFB943246}" destId="{33E261BF-2F03-4FF3-9695-86502D2D2157}" srcOrd="1" destOrd="0" presId="urn:microsoft.com/office/officeart/2005/8/layout/process1"/>
    <dgm:cxn modelId="{A89BED2A-D942-4D39-B3C3-34B2AAABA0B7}" type="presParOf" srcId="{33E261BF-2F03-4FF3-9695-86502D2D2157}" destId="{83E400EA-BE4F-4444-A1D3-239CA7807B12}" srcOrd="0" destOrd="0" presId="urn:microsoft.com/office/officeart/2005/8/layout/process1"/>
    <dgm:cxn modelId="{7FD294F8-90F4-4701-A49E-EB92ADF52A7A}" type="presParOf" srcId="{43141DD9-38A3-49BD-9AF2-493CFB943246}" destId="{648B018E-C62C-4248-9E50-7314F0D2D1E3}" srcOrd="2" destOrd="0" presId="urn:microsoft.com/office/officeart/2005/8/layout/process1"/>
    <dgm:cxn modelId="{81A2637D-67BD-4992-B3BA-2DCC7D6E6030}" type="presParOf" srcId="{43141DD9-38A3-49BD-9AF2-493CFB943246}" destId="{4D5220C2-B6EC-4523-8F82-B364A1B39BD9}" srcOrd="3" destOrd="0" presId="urn:microsoft.com/office/officeart/2005/8/layout/process1"/>
    <dgm:cxn modelId="{1B67D6F0-2B55-47FE-BD3F-CDD589312583}" type="presParOf" srcId="{4D5220C2-B6EC-4523-8F82-B364A1B39BD9}" destId="{FD69F514-B9D3-4BEE-9473-076D7EB73D30}" srcOrd="0" destOrd="0" presId="urn:microsoft.com/office/officeart/2005/8/layout/process1"/>
    <dgm:cxn modelId="{99C08298-7BD7-4DE5-8C27-9016E2CF4676}" type="presParOf" srcId="{43141DD9-38A3-49BD-9AF2-493CFB943246}" destId="{DEE23491-12DC-42A3-B3D1-5924326FF3B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74E118-ED68-47AB-96B2-32964C664A87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2A07FD6D-A9D7-48F5-BE17-6C90A7472DEC}">
      <dgm:prSet phldrT="[Текст]" phldr="1"/>
      <dgm:spPr/>
      <dgm:t>
        <a:bodyPr/>
        <a:lstStyle/>
        <a:p>
          <a:endParaRPr lang="ru-RU" dirty="0"/>
        </a:p>
      </dgm:t>
    </dgm:pt>
    <dgm:pt modelId="{19B1ACF6-DB16-4BCC-8F1B-57D9A148839A}" type="parTrans" cxnId="{CA669E87-873B-40F1-BC50-DD0617B2C457}">
      <dgm:prSet/>
      <dgm:spPr/>
      <dgm:t>
        <a:bodyPr/>
        <a:lstStyle/>
        <a:p>
          <a:endParaRPr lang="ru-RU"/>
        </a:p>
      </dgm:t>
    </dgm:pt>
    <dgm:pt modelId="{B6534F7C-89A4-4CDB-B4F4-4AC98469DC2C}" type="sibTrans" cxnId="{CA669E87-873B-40F1-BC50-DD0617B2C457}">
      <dgm:prSet/>
      <dgm:spPr/>
      <dgm:t>
        <a:bodyPr/>
        <a:lstStyle/>
        <a:p>
          <a:endParaRPr lang="ru-RU"/>
        </a:p>
      </dgm:t>
    </dgm:pt>
    <dgm:pt modelId="{EC936429-EFCD-4437-BB13-FC2C655C6E15}">
      <dgm:prSet phldrT="[Текст]" phldr="1"/>
      <dgm:spPr/>
      <dgm:t>
        <a:bodyPr/>
        <a:lstStyle/>
        <a:p>
          <a:endParaRPr lang="ru-RU" dirty="0"/>
        </a:p>
      </dgm:t>
    </dgm:pt>
    <dgm:pt modelId="{511AB596-CB83-45BB-9B13-FD011AF5E498}" type="parTrans" cxnId="{0F815907-9D79-42E0-871B-3A3B3B19E16C}">
      <dgm:prSet/>
      <dgm:spPr/>
      <dgm:t>
        <a:bodyPr/>
        <a:lstStyle/>
        <a:p>
          <a:endParaRPr lang="ru-RU"/>
        </a:p>
      </dgm:t>
    </dgm:pt>
    <dgm:pt modelId="{2DF4FB45-7793-4F3E-BBD7-8C65036E8A6E}" type="sibTrans" cxnId="{0F815907-9D79-42E0-871B-3A3B3B19E16C}">
      <dgm:prSet/>
      <dgm:spPr/>
      <dgm:t>
        <a:bodyPr/>
        <a:lstStyle/>
        <a:p>
          <a:endParaRPr lang="ru-RU"/>
        </a:p>
      </dgm:t>
    </dgm:pt>
    <dgm:pt modelId="{581159BC-028F-4CB7-B5EB-2A1C7E7B8A87}">
      <dgm:prSet phldrT="[Текст]" phldr="1"/>
      <dgm:spPr/>
      <dgm:t>
        <a:bodyPr/>
        <a:lstStyle/>
        <a:p>
          <a:endParaRPr lang="ru-RU" dirty="0"/>
        </a:p>
      </dgm:t>
    </dgm:pt>
    <dgm:pt modelId="{065C1D7C-8B5C-4AD1-9454-B6CABC63691D}" type="parTrans" cxnId="{2F2C7303-C56E-45D5-9F07-3298783B02AE}">
      <dgm:prSet/>
      <dgm:spPr/>
      <dgm:t>
        <a:bodyPr/>
        <a:lstStyle/>
        <a:p>
          <a:endParaRPr lang="ru-RU"/>
        </a:p>
      </dgm:t>
    </dgm:pt>
    <dgm:pt modelId="{BD3BDCFA-0151-4435-AEF0-E1E95125C4AD}" type="sibTrans" cxnId="{2F2C7303-C56E-45D5-9F07-3298783B02AE}">
      <dgm:prSet/>
      <dgm:spPr/>
      <dgm:t>
        <a:bodyPr/>
        <a:lstStyle/>
        <a:p>
          <a:endParaRPr lang="ru-RU"/>
        </a:p>
      </dgm:t>
    </dgm:pt>
    <dgm:pt modelId="{1A2BBD69-575D-4BC8-8517-56EAA8DC519E}">
      <dgm:prSet phldrT="[Текст]" phldr="1"/>
      <dgm:spPr/>
      <dgm:t>
        <a:bodyPr/>
        <a:lstStyle/>
        <a:p>
          <a:endParaRPr lang="ru-RU" dirty="0"/>
        </a:p>
      </dgm:t>
    </dgm:pt>
    <dgm:pt modelId="{B77C4859-C6A1-47B4-9C60-7C47623A0277}" type="parTrans" cxnId="{A0B27991-7DAA-4EFD-B65E-1F3C67046402}">
      <dgm:prSet/>
      <dgm:spPr/>
      <dgm:t>
        <a:bodyPr/>
        <a:lstStyle/>
        <a:p>
          <a:endParaRPr lang="ru-RU"/>
        </a:p>
      </dgm:t>
    </dgm:pt>
    <dgm:pt modelId="{222C4D3F-C680-4953-AC57-ECC3EDF0A9A0}" type="sibTrans" cxnId="{A0B27991-7DAA-4EFD-B65E-1F3C67046402}">
      <dgm:prSet/>
      <dgm:spPr/>
      <dgm:t>
        <a:bodyPr/>
        <a:lstStyle/>
        <a:p>
          <a:endParaRPr lang="ru-RU"/>
        </a:p>
      </dgm:t>
    </dgm:pt>
    <dgm:pt modelId="{8E8B926F-C400-4F9C-9115-B0ACD37C621E}">
      <dgm:prSet phldrT="[Текст]" phldr="1"/>
      <dgm:spPr/>
      <dgm:t>
        <a:bodyPr/>
        <a:lstStyle/>
        <a:p>
          <a:endParaRPr lang="ru-RU" dirty="0"/>
        </a:p>
      </dgm:t>
    </dgm:pt>
    <dgm:pt modelId="{8F2A08BC-71B6-438F-A0C0-8D9BDC4F96DC}" type="parTrans" cxnId="{A9966EBD-A3E9-49FB-BB81-FA94513A7D11}">
      <dgm:prSet/>
      <dgm:spPr/>
      <dgm:t>
        <a:bodyPr/>
        <a:lstStyle/>
        <a:p>
          <a:endParaRPr lang="ru-RU"/>
        </a:p>
      </dgm:t>
    </dgm:pt>
    <dgm:pt modelId="{80C040A6-99A3-435F-BE34-49C126351E68}" type="sibTrans" cxnId="{A9966EBD-A3E9-49FB-BB81-FA94513A7D11}">
      <dgm:prSet/>
      <dgm:spPr/>
      <dgm:t>
        <a:bodyPr/>
        <a:lstStyle/>
        <a:p>
          <a:endParaRPr lang="ru-RU"/>
        </a:p>
      </dgm:t>
    </dgm:pt>
    <dgm:pt modelId="{2CDEB838-5E38-4D1A-BB7F-05E12B192412}">
      <dgm:prSet phldrT="[Текст]" phldr="1"/>
      <dgm:spPr/>
      <dgm:t>
        <a:bodyPr/>
        <a:lstStyle/>
        <a:p>
          <a:endParaRPr lang="ru-RU" dirty="0"/>
        </a:p>
      </dgm:t>
    </dgm:pt>
    <dgm:pt modelId="{C8AFC731-4807-4A27-93C3-5980839441D3}" type="parTrans" cxnId="{EC7FFE82-6CBA-47C8-A282-C48450A8470E}">
      <dgm:prSet/>
      <dgm:spPr/>
      <dgm:t>
        <a:bodyPr/>
        <a:lstStyle/>
        <a:p>
          <a:endParaRPr lang="ru-RU"/>
        </a:p>
      </dgm:t>
    </dgm:pt>
    <dgm:pt modelId="{3895E927-7E37-470E-89F0-5D9CC6FDF78F}" type="sibTrans" cxnId="{EC7FFE82-6CBA-47C8-A282-C48450A8470E}">
      <dgm:prSet/>
      <dgm:spPr/>
      <dgm:t>
        <a:bodyPr/>
        <a:lstStyle/>
        <a:p>
          <a:endParaRPr lang="ru-RU"/>
        </a:p>
      </dgm:t>
    </dgm:pt>
    <dgm:pt modelId="{EFFEDB7C-7A1A-4826-AA0F-60768B6C8DFE}">
      <dgm:prSet phldrT="[Текст]" phldr="1"/>
      <dgm:spPr/>
      <dgm:t>
        <a:bodyPr/>
        <a:lstStyle/>
        <a:p>
          <a:endParaRPr lang="ru-RU" dirty="0"/>
        </a:p>
      </dgm:t>
    </dgm:pt>
    <dgm:pt modelId="{C793B391-EB9E-416C-869D-4E9976CDBAE2}" type="parTrans" cxnId="{1854FF55-13CA-4F59-AA46-AAE8D3F7AC95}">
      <dgm:prSet/>
      <dgm:spPr/>
      <dgm:t>
        <a:bodyPr/>
        <a:lstStyle/>
        <a:p>
          <a:endParaRPr lang="ru-RU"/>
        </a:p>
      </dgm:t>
    </dgm:pt>
    <dgm:pt modelId="{92A5315E-33FB-413B-B2CE-AAC8988E7BB8}" type="sibTrans" cxnId="{1854FF55-13CA-4F59-AA46-AAE8D3F7AC95}">
      <dgm:prSet/>
      <dgm:spPr/>
      <dgm:t>
        <a:bodyPr/>
        <a:lstStyle/>
        <a:p>
          <a:endParaRPr lang="ru-RU"/>
        </a:p>
      </dgm:t>
    </dgm:pt>
    <dgm:pt modelId="{FE0AA505-DD71-489E-9ABF-DAA31AB82C15}">
      <dgm:prSet phldrT="[Текст]" phldr="1"/>
      <dgm:spPr/>
      <dgm:t>
        <a:bodyPr/>
        <a:lstStyle/>
        <a:p>
          <a:endParaRPr lang="ru-RU" dirty="0"/>
        </a:p>
      </dgm:t>
    </dgm:pt>
    <dgm:pt modelId="{7DDAA793-D15F-4CEB-AF49-2A6CC4BC505E}" type="parTrans" cxnId="{D264BF9E-9E0F-4784-AFF2-533415D8374B}">
      <dgm:prSet/>
      <dgm:spPr/>
      <dgm:t>
        <a:bodyPr/>
        <a:lstStyle/>
        <a:p>
          <a:endParaRPr lang="ru-RU"/>
        </a:p>
      </dgm:t>
    </dgm:pt>
    <dgm:pt modelId="{7353D379-57BB-48FE-91DC-79A6A5A25F5A}" type="sibTrans" cxnId="{D264BF9E-9E0F-4784-AFF2-533415D8374B}">
      <dgm:prSet/>
      <dgm:spPr/>
      <dgm:t>
        <a:bodyPr/>
        <a:lstStyle/>
        <a:p>
          <a:endParaRPr lang="ru-RU"/>
        </a:p>
      </dgm:t>
    </dgm:pt>
    <dgm:pt modelId="{BEB8476F-E6EC-4A61-A21E-21509F34321F}">
      <dgm:prSet phldrT="[Текст]" phldr="1"/>
      <dgm:spPr/>
      <dgm:t>
        <a:bodyPr/>
        <a:lstStyle/>
        <a:p>
          <a:endParaRPr lang="ru-RU" dirty="0"/>
        </a:p>
      </dgm:t>
    </dgm:pt>
    <dgm:pt modelId="{4E6E68E8-7C29-4A0C-A7DC-19482778262D}" type="parTrans" cxnId="{34ED86C9-EBA9-4D04-AD48-BAA700527104}">
      <dgm:prSet/>
      <dgm:spPr/>
      <dgm:t>
        <a:bodyPr/>
        <a:lstStyle/>
        <a:p>
          <a:endParaRPr lang="ru-RU"/>
        </a:p>
      </dgm:t>
    </dgm:pt>
    <dgm:pt modelId="{5C6532D4-21CC-4983-A241-54D6476F6FAA}" type="sibTrans" cxnId="{34ED86C9-EBA9-4D04-AD48-BAA700527104}">
      <dgm:prSet/>
      <dgm:spPr/>
      <dgm:t>
        <a:bodyPr/>
        <a:lstStyle/>
        <a:p>
          <a:endParaRPr lang="ru-RU"/>
        </a:p>
      </dgm:t>
    </dgm:pt>
    <dgm:pt modelId="{D74AA336-7D24-4FB0-9F0A-4C06AE8D936B}" type="pres">
      <dgm:prSet presAssocID="{D674E118-ED68-47AB-96B2-32964C664A8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AB8934-E4E8-452A-9F3C-A51093F4363E}" type="pres">
      <dgm:prSet presAssocID="{EFFEDB7C-7A1A-4826-AA0F-60768B6C8DFE}" presName="boxAndChildren" presStyleCnt="0"/>
      <dgm:spPr/>
    </dgm:pt>
    <dgm:pt modelId="{9D49A080-6B16-421D-957D-A2934C0F0848}" type="pres">
      <dgm:prSet presAssocID="{EFFEDB7C-7A1A-4826-AA0F-60768B6C8DFE}" presName="parentTextBox" presStyleLbl="node1" presStyleIdx="0" presStyleCnt="3"/>
      <dgm:spPr/>
      <dgm:t>
        <a:bodyPr/>
        <a:lstStyle/>
        <a:p>
          <a:endParaRPr lang="ru-RU"/>
        </a:p>
      </dgm:t>
    </dgm:pt>
    <dgm:pt modelId="{5034A883-0373-4B44-8DC5-06A9B897762D}" type="pres">
      <dgm:prSet presAssocID="{EFFEDB7C-7A1A-4826-AA0F-60768B6C8DFE}" presName="entireBox" presStyleLbl="node1" presStyleIdx="0" presStyleCnt="3"/>
      <dgm:spPr/>
      <dgm:t>
        <a:bodyPr/>
        <a:lstStyle/>
        <a:p>
          <a:endParaRPr lang="ru-RU"/>
        </a:p>
      </dgm:t>
    </dgm:pt>
    <dgm:pt modelId="{8DDE52BB-62B9-47B1-BD2F-4AA4A26164BD}" type="pres">
      <dgm:prSet presAssocID="{EFFEDB7C-7A1A-4826-AA0F-60768B6C8DFE}" presName="descendantBox" presStyleCnt="0"/>
      <dgm:spPr/>
    </dgm:pt>
    <dgm:pt modelId="{18BF9CA2-A9E1-4957-B1B7-DB79D201DD07}" type="pres">
      <dgm:prSet presAssocID="{FE0AA505-DD71-489E-9ABF-DAA31AB82C15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202DA2-B458-4E07-B53C-EC9164321647}" type="pres">
      <dgm:prSet presAssocID="{BEB8476F-E6EC-4A61-A21E-21509F34321F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4C722F-344D-402B-9AA5-776324717CE8}" type="pres">
      <dgm:prSet presAssocID="{222C4D3F-C680-4953-AC57-ECC3EDF0A9A0}" presName="sp" presStyleCnt="0"/>
      <dgm:spPr/>
    </dgm:pt>
    <dgm:pt modelId="{BE883679-C154-4426-A2E9-81692667090B}" type="pres">
      <dgm:prSet presAssocID="{1A2BBD69-575D-4BC8-8517-56EAA8DC519E}" presName="arrowAndChildren" presStyleCnt="0"/>
      <dgm:spPr/>
    </dgm:pt>
    <dgm:pt modelId="{3BBABB21-6395-4890-8487-70540221FB32}" type="pres">
      <dgm:prSet presAssocID="{1A2BBD69-575D-4BC8-8517-56EAA8DC519E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5D2C4A31-D81D-4534-899C-4A69FF227A11}" type="pres">
      <dgm:prSet presAssocID="{1A2BBD69-575D-4BC8-8517-56EAA8DC519E}" presName="arrow" presStyleLbl="node1" presStyleIdx="1" presStyleCnt="3"/>
      <dgm:spPr/>
      <dgm:t>
        <a:bodyPr/>
        <a:lstStyle/>
        <a:p>
          <a:endParaRPr lang="ru-RU"/>
        </a:p>
      </dgm:t>
    </dgm:pt>
    <dgm:pt modelId="{142E89C9-4B9A-43DF-9B14-1BD134B34346}" type="pres">
      <dgm:prSet presAssocID="{1A2BBD69-575D-4BC8-8517-56EAA8DC519E}" presName="descendantArrow" presStyleCnt="0"/>
      <dgm:spPr/>
    </dgm:pt>
    <dgm:pt modelId="{E7B93F16-FFCD-4C44-95D7-1D77434ADA2A}" type="pres">
      <dgm:prSet presAssocID="{8E8B926F-C400-4F9C-9115-B0ACD37C621E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514E8B-5B1D-44DA-9CF9-5EEFC0A173AD}" type="pres">
      <dgm:prSet presAssocID="{2CDEB838-5E38-4D1A-BB7F-05E12B192412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93F53D-5182-4098-BA4B-11B2FA18690F}" type="pres">
      <dgm:prSet presAssocID="{B6534F7C-89A4-4CDB-B4F4-4AC98469DC2C}" presName="sp" presStyleCnt="0"/>
      <dgm:spPr/>
    </dgm:pt>
    <dgm:pt modelId="{E1C00FC9-DB19-45A7-8981-B7C8E90F56BC}" type="pres">
      <dgm:prSet presAssocID="{2A07FD6D-A9D7-48F5-BE17-6C90A7472DEC}" presName="arrowAndChildren" presStyleCnt="0"/>
      <dgm:spPr/>
    </dgm:pt>
    <dgm:pt modelId="{D74FA098-FDB8-42D3-9ED9-87C715020189}" type="pres">
      <dgm:prSet presAssocID="{2A07FD6D-A9D7-48F5-BE17-6C90A7472DEC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65C36E4C-FDC0-4F78-A0C2-BF0EB7AC9A4F}" type="pres">
      <dgm:prSet presAssocID="{2A07FD6D-A9D7-48F5-BE17-6C90A7472DEC}" presName="arrow" presStyleLbl="node1" presStyleIdx="2" presStyleCnt="3"/>
      <dgm:spPr/>
      <dgm:t>
        <a:bodyPr/>
        <a:lstStyle/>
        <a:p>
          <a:endParaRPr lang="ru-RU"/>
        </a:p>
      </dgm:t>
    </dgm:pt>
    <dgm:pt modelId="{E4F37FD8-D229-4575-A369-84A540EC3538}" type="pres">
      <dgm:prSet presAssocID="{2A07FD6D-A9D7-48F5-BE17-6C90A7472DEC}" presName="descendantArrow" presStyleCnt="0"/>
      <dgm:spPr/>
    </dgm:pt>
    <dgm:pt modelId="{D72C4D3D-FF01-4921-BB7C-9999ECE35E4E}" type="pres">
      <dgm:prSet presAssocID="{EC936429-EFCD-4437-BB13-FC2C655C6E15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3B1C2-2729-46F0-8C27-FFE4F2DC0375}" type="pres">
      <dgm:prSet presAssocID="{581159BC-028F-4CB7-B5EB-2A1C7E7B8A87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5B0DA3-E222-4C7C-A6DF-8409561A40B4}" type="presOf" srcId="{8E8B926F-C400-4F9C-9115-B0ACD37C621E}" destId="{E7B93F16-FFCD-4C44-95D7-1D77434ADA2A}" srcOrd="0" destOrd="0" presId="urn:microsoft.com/office/officeart/2005/8/layout/process4"/>
    <dgm:cxn modelId="{8E11B64C-AC43-4E9A-80D4-B33D5CA5ABFD}" type="presOf" srcId="{1A2BBD69-575D-4BC8-8517-56EAA8DC519E}" destId="{3BBABB21-6395-4890-8487-70540221FB32}" srcOrd="0" destOrd="0" presId="urn:microsoft.com/office/officeart/2005/8/layout/process4"/>
    <dgm:cxn modelId="{B5EA5FC3-2AC5-4F4E-A7B3-117DBD14DFD8}" type="presOf" srcId="{EFFEDB7C-7A1A-4826-AA0F-60768B6C8DFE}" destId="{9D49A080-6B16-421D-957D-A2934C0F0848}" srcOrd="0" destOrd="0" presId="urn:microsoft.com/office/officeart/2005/8/layout/process4"/>
    <dgm:cxn modelId="{12E3C260-DCF6-4DC9-B283-70DC8AE3264E}" type="presOf" srcId="{581159BC-028F-4CB7-B5EB-2A1C7E7B8A87}" destId="{EBD3B1C2-2729-46F0-8C27-FFE4F2DC0375}" srcOrd="0" destOrd="0" presId="urn:microsoft.com/office/officeart/2005/8/layout/process4"/>
    <dgm:cxn modelId="{4CFF9207-EC24-4B99-BEA6-53CFF1EFFFFA}" type="presOf" srcId="{D674E118-ED68-47AB-96B2-32964C664A87}" destId="{D74AA336-7D24-4FB0-9F0A-4C06AE8D936B}" srcOrd="0" destOrd="0" presId="urn:microsoft.com/office/officeart/2005/8/layout/process4"/>
    <dgm:cxn modelId="{1957F236-0EF8-4FFE-AA51-75A8D25C7A99}" type="presOf" srcId="{1A2BBD69-575D-4BC8-8517-56EAA8DC519E}" destId="{5D2C4A31-D81D-4534-899C-4A69FF227A11}" srcOrd="1" destOrd="0" presId="urn:microsoft.com/office/officeart/2005/8/layout/process4"/>
    <dgm:cxn modelId="{34ED86C9-EBA9-4D04-AD48-BAA700527104}" srcId="{EFFEDB7C-7A1A-4826-AA0F-60768B6C8DFE}" destId="{BEB8476F-E6EC-4A61-A21E-21509F34321F}" srcOrd="1" destOrd="0" parTransId="{4E6E68E8-7C29-4A0C-A7DC-19482778262D}" sibTransId="{5C6532D4-21CC-4983-A241-54D6476F6FAA}"/>
    <dgm:cxn modelId="{1C199A5D-E537-456F-B5A3-B968F59ABFC0}" type="presOf" srcId="{EFFEDB7C-7A1A-4826-AA0F-60768B6C8DFE}" destId="{5034A883-0373-4B44-8DC5-06A9B897762D}" srcOrd="1" destOrd="0" presId="urn:microsoft.com/office/officeart/2005/8/layout/process4"/>
    <dgm:cxn modelId="{B4B6A113-BBE9-427A-B7AE-7D25FFFEF613}" type="presOf" srcId="{2A07FD6D-A9D7-48F5-BE17-6C90A7472DEC}" destId="{65C36E4C-FDC0-4F78-A0C2-BF0EB7AC9A4F}" srcOrd="1" destOrd="0" presId="urn:microsoft.com/office/officeart/2005/8/layout/process4"/>
    <dgm:cxn modelId="{A0B27991-7DAA-4EFD-B65E-1F3C67046402}" srcId="{D674E118-ED68-47AB-96B2-32964C664A87}" destId="{1A2BBD69-575D-4BC8-8517-56EAA8DC519E}" srcOrd="1" destOrd="0" parTransId="{B77C4859-C6A1-47B4-9C60-7C47623A0277}" sibTransId="{222C4D3F-C680-4953-AC57-ECC3EDF0A9A0}"/>
    <dgm:cxn modelId="{18E67C51-4FF6-4022-883E-CFC9F0ED25DA}" type="presOf" srcId="{2CDEB838-5E38-4D1A-BB7F-05E12B192412}" destId="{86514E8B-5B1D-44DA-9CF9-5EEFC0A173AD}" srcOrd="0" destOrd="0" presId="urn:microsoft.com/office/officeart/2005/8/layout/process4"/>
    <dgm:cxn modelId="{6C1DC587-6C26-4481-9482-53972CC92415}" type="presOf" srcId="{2A07FD6D-A9D7-48F5-BE17-6C90A7472DEC}" destId="{D74FA098-FDB8-42D3-9ED9-87C715020189}" srcOrd="0" destOrd="0" presId="urn:microsoft.com/office/officeart/2005/8/layout/process4"/>
    <dgm:cxn modelId="{D264BF9E-9E0F-4784-AFF2-533415D8374B}" srcId="{EFFEDB7C-7A1A-4826-AA0F-60768B6C8DFE}" destId="{FE0AA505-DD71-489E-9ABF-DAA31AB82C15}" srcOrd="0" destOrd="0" parTransId="{7DDAA793-D15F-4CEB-AF49-2A6CC4BC505E}" sibTransId="{7353D379-57BB-48FE-91DC-79A6A5A25F5A}"/>
    <dgm:cxn modelId="{A9966EBD-A3E9-49FB-BB81-FA94513A7D11}" srcId="{1A2BBD69-575D-4BC8-8517-56EAA8DC519E}" destId="{8E8B926F-C400-4F9C-9115-B0ACD37C621E}" srcOrd="0" destOrd="0" parTransId="{8F2A08BC-71B6-438F-A0C0-8D9BDC4F96DC}" sibTransId="{80C040A6-99A3-435F-BE34-49C126351E68}"/>
    <dgm:cxn modelId="{0F815907-9D79-42E0-871B-3A3B3B19E16C}" srcId="{2A07FD6D-A9D7-48F5-BE17-6C90A7472DEC}" destId="{EC936429-EFCD-4437-BB13-FC2C655C6E15}" srcOrd="0" destOrd="0" parTransId="{511AB596-CB83-45BB-9B13-FD011AF5E498}" sibTransId="{2DF4FB45-7793-4F3E-BBD7-8C65036E8A6E}"/>
    <dgm:cxn modelId="{7090CB57-6E28-4335-A1D0-646E00FB1494}" type="presOf" srcId="{EC936429-EFCD-4437-BB13-FC2C655C6E15}" destId="{D72C4D3D-FF01-4921-BB7C-9999ECE35E4E}" srcOrd="0" destOrd="0" presId="urn:microsoft.com/office/officeart/2005/8/layout/process4"/>
    <dgm:cxn modelId="{B4D44237-52B6-4E4E-984E-46EAC8CCB369}" type="presOf" srcId="{FE0AA505-DD71-489E-9ABF-DAA31AB82C15}" destId="{18BF9CA2-A9E1-4957-B1B7-DB79D201DD07}" srcOrd="0" destOrd="0" presId="urn:microsoft.com/office/officeart/2005/8/layout/process4"/>
    <dgm:cxn modelId="{1854FF55-13CA-4F59-AA46-AAE8D3F7AC95}" srcId="{D674E118-ED68-47AB-96B2-32964C664A87}" destId="{EFFEDB7C-7A1A-4826-AA0F-60768B6C8DFE}" srcOrd="2" destOrd="0" parTransId="{C793B391-EB9E-416C-869D-4E9976CDBAE2}" sibTransId="{92A5315E-33FB-413B-B2CE-AAC8988E7BB8}"/>
    <dgm:cxn modelId="{EC7FFE82-6CBA-47C8-A282-C48450A8470E}" srcId="{1A2BBD69-575D-4BC8-8517-56EAA8DC519E}" destId="{2CDEB838-5E38-4D1A-BB7F-05E12B192412}" srcOrd="1" destOrd="0" parTransId="{C8AFC731-4807-4A27-93C3-5980839441D3}" sibTransId="{3895E927-7E37-470E-89F0-5D9CC6FDF78F}"/>
    <dgm:cxn modelId="{CA669E87-873B-40F1-BC50-DD0617B2C457}" srcId="{D674E118-ED68-47AB-96B2-32964C664A87}" destId="{2A07FD6D-A9D7-48F5-BE17-6C90A7472DEC}" srcOrd="0" destOrd="0" parTransId="{19B1ACF6-DB16-4BCC-8F1B-57D9A148839A}" sibTransId="{B6534F7C-89A4-4CDB-B4F4-4AC98469DC2C}"/>
    <dgm:cxn modelId="{0AB47487-2326-4FEF-84EE-23708B18306A}" type="presOf" srcId="{BEB8476F-E6EC-4A61-A21E-21509F34321F}" destId="{AD202DA2-B458-4E07-B53C-EC9164321647}" srcOrd="0" destOrd="0" presId="urn:microsoft.com/office/officeart/2005/8/layout/process4"/>
    <dgm:cxn modelId="{2F2C7303-C56E-45D5-9F07-3298783B02AE}" srcId="{2A07FD6D-A9D7-48F5-BE17-6C90A7472DEC}" destId="{581159BC-028F-4CB7-B5EB-2A1C7E7B8A87}" srcOrd="1" destOrd="0" parTransId="{065C1D7C-8B5C-4AD1-9454-B6CABC63691D}" sibTransId="{BD3BDCFA-0151-4435-AEF0-E1E95125C4AD}"/>
    <dgm:cxn modelId="{E57FFF20-509A-4901-8004-53CD2A5C6D17}" type="presParOf" srcId="{D74AA336-7D24-4FB0-9F0A-4C06AE8D936B}" destId="{92AB8934-E4E8-452A-9F3C-A51093F4363E}" srcOrd="0" destOrd="0" presId="urn:microsoft.com/office/officeart/2005/8/layout/process4"/>
    <dgm:cxn modelId="{34308AA6-9993-4655-9612-7DB375363D05}" type="presParOf" srcId="{92AB8934-E4E8-452A-9F3C-A51093F4363E}" destId="{9D49A080-6B16-421D-957D-A2934C0F0848}" srcOrd="0" destOrd="0" presId="urn:microsoft.com/office/officeart/2005/8/layout/process4"/>
    <dgm:cxn modelId="{5B12A060-71DE-4CCA-9DD1-A0CA6B9D4722}" type="presParOf" srcId="{92AB8934-E4E8-452A-9F3C-A51093F4363E}" destId="{5034A883-0373-4B44-8DC5-06A9B897762D}" srcOrd="1" destOrd="0" presId="urn:microsoft.com/office/officeart/2005/8/layout/process4"/>
    <dgm:cxn modelId="{823A9C43-20A6-4518-8B77-03EA4FAFB1F9}" type="presParOf" srcId="{92AB8934-E4E8-452A-9F3C-A51093F4363E}" destId="{8DDE52BB-62B9-47B1-BD2F-4AA4A26164BD}" srcOrd="2" destOrd="0" presId="urn:microsoft.com/office/officeart/2005/8/layout/process4"/>
    <dgm:cxn modelId="{53B33A30-FC49-42EC-BCF2-EF0EAF53EA1A}" type="presParOf" srcId="{8DDE52BB-62B9-47B1-BD2F-4AA4A26164BD}" destId="{18BF9CA2-A9E1-4957-B1B7-DB79D201DD07}" srcOrd="0" destOrd="0" presId="urn:microsoft.com/office/officeart/2005/8/layout/process4"/>
    <dgm:cxn modelId="{E782F664-CD69-49E2-AC79-5979480CB592}" type="presParOf" srcId="{8DDE52BB-62B9-47B1-BD2F-4AA4A26164BD}" destId="{AD202DA2-B458-4E07-B53C-EC9164321647}" srcOrd="1" destOrd="0" presId="urn:microsoft.com/office/officeart/2005/8/layout/process4"/>
    <dgm:cxn modelId="{39CAA5B5-3913-4145-AB41-11DE5ABB1867}" type="presParOf" srcId="{D74AA336-7D24-4FB0-9F0A-4C06AE8D936B}" destId="{F14C722F-344D-402B-9AA5-776324717CE8}" srcOrd="1" destOrd="0" presId="urn:microsoft.com/office/officeart/2005/8/layout/process4"/>
    <dgm:cxn modelId="{323843CE-167C-4946-BB45-CCD06C4144D5}" type="presParOf" srcId="{D74AA336-7D24-4FB0-9F0A-4C06AE8D936B}" destId="{BE883679-C154-4426-A2E9-81692667090B}" srcOrd="2" destOrd="0" presId="urn:microsoft.com/office/officeart/2005/8/layout/process4"/>
    <dgm:cxn modelId="{D783DE75-42C1-45C7-82C0-C551DF6BDCF9}" type="presParOf" srcId="{BE883679-C154-4426-A2E9-81692667090B}" destId="{3BBABB21-6395-4890-8487-70540221FB32}" srcOrd="0" destOrd="0" presId="urn:microsoft.com/office/officeart/2005/8/layout/process4"/>
    <dgm:cxn modelId="{8BD82802-CBFF-4328-996C-A224DE929454}" type="presParOf" srcId="{BE883679-C154-4426-A2E9-81692667090B}" destId="{5D2C4A31-D81D-4534-899C-4A69FF227A11}" srcOrd="1" destOrd="0" presId="urn:microsoft.com/office/officeart/2005/8/layout/process4"/>
    <dgm:cxn modelId="{E9980ADC-D3EE-4CE5-98BD-F2806FEDA70E}" type="presParOf" srcId="{BE883679-C154-4426-A2E9-81692667090B}" destId="{142E89C9-4B9A-43DF-9B14-1BD134B34346}" srcOrd="2" destOrd="0" presId="urn:microsoft.com/office/officeart/2005/8/layout/process4"/>
    <dgm:cxn modelId="{0829E99D-2055-4EC3-BAD3-FB493732EE73}" type="presParOf" srcId="{142E89C9-4B9A-43DF-9B14-1BD134B34346}" destId="{E7B93F16-FFCD-4C44-95D7-1D77434ADA2A}" srcOrd="0" destOrd="0" presId="urn:microsoft.com/office/officeart/2005/8/layout/process4"/>
    <dgm:cxn modelId="{B4A99D15-8E89-4C6A-B2A1-70DB1C6DF05A}" type="presParOf" srcId="{142E89C9-4B9A-43DF-9B14-1BD134B34346}" destId="{86514E8B-5B1D-44DA-9CF9-5EEFC0A173AD}" srcOrd="1" destOrd="0" presId="urn:microsoft.com/office/officeart/2005/8/layout/process4"/>
    <dgm:cxn modelId="{74B03197-7AAC-4865-9DCC-C5587D432ADD}" type="presParOf" srcId="{D74AA336-7D24-4FB0-9F0A-4C06AE8D936B}" destId="{A293F53D-5182-4098-BA4B-11B2FA18690F}" srcOrd="3" destOrd="0" presId="urn:microsoft.com/office/officeart/2005/8/layout/process4"/>
    <dgm:cxn modelId="{9594BE43-02A1-4109-98D0-13C25482C69A}" type="presParOf" srcId="{D74AA336-7D24-4FB0-9F0A-4C06AE8D936B}" destId="{E1C00FC9-DB19-45A7-8981-B7C8E90F56BC}" srcOrd="4" destOrd="0" presId="urn:microsoft.com/office/officeart/2005/8/layout/process4"/>
    <dgm:cxn modelId="{986859E9-DCA9-461F-A91C-93A843800164}" type="presParOf" srcId="{E1C00FC9-DB19-45A7-8981-B7C8E90F56BC}" destId="{D74FA098-FDB8-42D3-9ED9-87C715020189}" srcOrd="0" destOrd="0" presId="urn:microsoft.com/office/officeart/2005/8/layout/process4"/>
    <dgm:cxn modelId="{4D79DEEB-55D5-43FD-9CA5-4EC7FA864EF8}" type="presParOf" srcId="{E1C00FC9-DB19-45A7-8981-B7C8E90F56BC}" destId="{65C36E4C-FDC0-4F78-A0C2-BF0EB7AC9A4F}" srcOrd="1" destOrd="0" presId="urn:microsoft.com/office/officeart/2005/8/layout/process4"/>
    <dgm:cxn modelId="{91EB4464-B548-4621-AE47-000FB071ED96}" type="presParOf" srcId="{E1C00FC9-DB19-45A7-8981-B7C8E90F56BC}" destId="{E4F37FD8-D229-4575-A369-84A540EC3538}" srcOrd="2" destOrd="0" presId="urn:microsoft.com/office/officeart/2005/8/layout/process4"/>
    <dgm:cxn modelId="{C4695DE8-A19F-41CC-9B8B-09C3C4A224C0}" type="presParOf" srcId="{E4F37FD8-D229-4575-A369-84A540EC3538}" destId="{D72C4D3D-FF01-4921-BB7C-9999ECE35E4E}" srcOrd="0" destOrd="0" presId="urn:microsoft.com/office/officeart/2005/8/layout/process4"/>
    <dgm:cxn modelId="{FEFE4920-86EA-41C0-88D8-9F5181AE089C}" type="presParOf" srcId="{E4F37FD8-D229-4575-A369-84A540EC3538}" destId="{EBD3B1C2-2729-46F0-8C27-FFE4F2DC0375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C54202-7C2E-4A08-BF2A-1BB15DD5248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0E3575-7E20-4A68-8501-04776ED607EF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just"/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Тематический  контроль 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7F2BBA7-80C3-4B8B-8322-78EF3C16C2DA}" type="parTrans" cxnId="{64FF9071-32A2-4C57-8A6E-921ABD39A313}">
      <dgm:prSet/>
      <dgm:spPr/>
      <dgm:t>
        <a:bodyPr/>
        <a:lstStyle/>
        <a:p>
          <a:endParaRPr lang="ru-RU"/>
        </a:p>
      </dgm:t>
    </dgm:pt>
    <dgm:pt modelId="{8B814FAA-B728-4662-981A-DCB7ED4F99C6}" type="sibTrans" cxnId="{64FF9071-32A2-4C57-8A6E-921ABD39A313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endParaRPr lang="ru-RU"/>
        </a:p>
      </dgm:t>
    </dgm:pt>
    <dgm:pt modelId="{28C98795-7078-4725-A388-119A7086EBC0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        Итоговый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554F00F-D32C-45CE-B2C5-7089893D1008}" type="parTrans" cxnId="{A7CBE3A6-8EE3-4F37-AD6E-239285A909DB}">
      <dgm:prSet/>
      <dgm:spPr/>
      <dgm:t>
        <a:bodyPr/>
        <a:lstStyle/>
        <a:p>
          <a:endParaRPr lang="ru-RU"/>
        </a:p>
      </dgm:t>
    </dgm:pt>
    <dgm:pt modelId="{556A524B-DF48-42F9-88CD-14C0BBD6F646}" type="sibTrans" cxnId="{A7CBE3A6-8EE3-4F37-AD6E-239285A909DB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endParaRPr lang="ru-RU"/>
        </a:p>
      </dgm:t>
    </dgm:pt>
    <dgm:pt modelId="{4DD1F87D-F0CA-4A22-8E83-AF58A27B05FA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       Персональный 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41B8E8-DC71-4DCE-A955-E17C21C176D2}" type="parTrans" cxnId="{64EFE204-C6C1-4229-9952-F1CBBE792FE0}">
      <dgm:prSet/>
      <dgm:spPr/>
      <dgm:t>
        <a:bodyPr/>
        <a:lstStyle/>
        <a:p>
          <a:endParaRPr lang="ru-RU"/>
        </a:p>
      </dgm:t>
    </dgm:pt>
    <dgm:pt modelId="{F503FF01-5F4C-4D3E-B3A5-7B5657479F29}" type="sibTrans" cxnId="{64EFE204-C6C1-4229-9952-F1CBBE792FE0}">
      <dgm:prSet/>
      <dgm:spPr/>
      <dgm:t>
        <a:bodyPr/>
        <a:lstStyle/>
        <a:p>
          <a:endParaRPr lang="ru-RU"/>
        </a:p>
      </dgm:t>
    </dgm:pt>
    <dgm:pt modelId="{88849B19-E79C-403C-9935-34340A19F095}" type="pres">
      <dgm:prSet presAssocID="{E8C54202-7C2E-4A08-BF2A-1BB15DD5248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650333-EA2A-4D37-BB2E-43B68642C380}" type="pres">
      <dgm:prSet presAssocID="{E8C54202-7C2E-4A08-BF2A-1BB15DD52489}" presName="dummyMaxCanvas" presStyleCnt="0">
        <dgm:presLayoutVars/>
      </dgm:prSet>
      <dgm:spPr/>
    </dgm:pt>
    <dgm:pt modelId="{F5A59A7A-E0DD-419B-989B-E99720611BCF}" type="pres">
      <dgm:prSet presAssocID="{E8C54202-7C2E-4A08-BF2A-1BB15DD52489}" presName="ThreeNodes_1" presStyleLbl="node1" presStyleIdx="0" presStyleCnt="3" custScaleY="56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2F33C8-F6CD-4A59-92F7-BA83D6CC11DF}" type="pres">
      <dgm:prSet presAssocID="{E8C54202-7C2E-4A08-BF2A-1BB15DD52489}" presName="ThreeNodes_2" presStyleLbl="node1" presStyleIdx="1" presStyleCnt="3" custScaleY="59061" custLinFactNeighborX="-29" custLinFactNeighborY="59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90E2F3-71C5-4832-9FA8-F6BECFDDBCA1}" type="pres">
      <dgm:prSet presAssocID="{E8C54202-7C2E-4A08-BF2A-1BB15DD52489}" presName="ThreeNodes_3" presStyleLbl="node1" presStyleIdx="2" presStyleCnt="3" custScaleY="501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740C54-8E59-4C31-AB44-C6E7E0173836}" type="pres">
      <dgm:prSet presAssocID="{E8C54202-7C2E-4A08-BF2A-1BB15DD52489}" presName="ThreeConn_1-2" presStyleLbl="fgAccFollowNode1" presStyleIdx="0" presStyleCnt="2" custFlipHor="1" custScaleX="52205" custScaleY="100000" custLinFactX="-100000" custLinFactNeighborX="-156733" custLinFactNeighborY="34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183F0B-6C06-4E44-9E3A-51335DC7939D}" type="pres">
      <dgm:prSet presAssocID="{E8C54202-7C2E-4A08-BF2A-1BB15DD52489}" presName="ThreeConn_2-3" presStyleLbl="fgAccFollowNode1" presStyleIdx="1" presStyleCnt="2" custFlipHor="1" custScaleX="45382" custScaleY="81727" custLinFactX="-72404" custLinFactNeighborX="-100000" custLinFactNeighborY="158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B9D8CB-F846-44FE-AB0A-0FAC3C3C0959}" type="pres">
      <dgm:prSet presAssocID="{E8C54202-7C2E-4A08-BF2A-1BB15DD52489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BB48F-1606-4C08-B324-1ACF239A6F4F}" type="pres">
      <dgm:prSet presAssocID="{E8C54202-7C2E-4A08-BF2A-1BB15DD52489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B9DD7C-156A-4017-9E00-91FF00ACBA5E}" type="pres">
      <dgm:prSet presAssocID="{E8C54202-7C2E-4A08-BF2A-1BB15DD52489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FF9071-32A2-4C57-8A6E-921ABD39A313}" srcId="{E8C54202-7C2E-4A08-BF2A-1BB15DD52489}" destId="{0C0E3575-7E20-4A68-8501-04776ED607EF}" srcOrd="0" destOrd="0" parTransId="{F7F2BBA7-80C3-4B8B-8322-78EF3C16C2DA}" sibTransId="{8B814FAA-B728-4662-981A-DCB7ED4F99C6}"/>
    <dgm:cxn modelId="{0807C1D3-ADAC-4551-A7B5-59FC4830272D}" type="presOf" srcId="{8B814FAA-B728-4662-981A-DCB7ED4F99C6}" destId="{DC740C54-8E59-4C31-AB44-C6E7E0173836}" srcOrd="0" destOrd="0" presId="urn:microsoft.com/office/officeart/2005/8/layout/vProcess5"/>
    <dgm:cxn modelId="{A7CBE3A6-8EE3-4F37-AD6E-239285A909DB}" srcId="{E8C54202-7C2E-4A08-BF2A-1BB15DD52489}" destId="{28C98795-7078-4725-A388-119A7086EBC0}" srcOrd="1" destOrd="0" parTransId="{1554F00F-D32C-45CE-B2C5-7089893D1008}" sibTransId="{556A524B-DF48-42F9-88CD-14C0BBD6F646}"/>
    <dgm:cxn modelId="{64EFE204-C6C1-4229-9952-F1CBBE792FE0}" srcId="{E8C54202-7C2E-4A08-BF2A-1BB15DD52489}" destId="{4DD1F87D-F0CA-4A22-8E83-AF58A27B05FA}" srcOrd="2" destOrd="0" parTransId="{B941B8E8-DC71-4DCE-A955-E17C21C176D2}" sibTransId="{F503FF01-5F4C-4D3E-B3A5-7B5657479F29}"/>
    <dgm:cxn modelId="{30304D0B-9B68-43F0-ABD6-0D521620040F}" type="presOf" srcId="{556A524B-DF48-42F9-88CD-14C0BBD6F646}" destId="{B2183F0B-6C06-4E44-9E3A-51335DC7939D}" srcOrd="0" destOrd="0" presId="urn:microsoft.com/office/officeart/2005/8/layout/vProcess5"/>
    <dgm:cxn modelId="{99CE3BBD-359F-4E3C-B0F1-149AE6C01142}" type="presOf" srcId="{4DD1F87D-F0CA-4A22-8E83-AF58A27B05FA}" destId="{4790E2F3-71C5-4832-9FA8-F6BECFDDBCA1}" srcOrd="0" destOrd="0" presId="urn:microsoft.com/office/officeart/2005/8/layout/vProcess5"/>
    <dgm:cxn modelId="{3E9A2FFC-2C0D-46DD-85C0-86DD9A7E1E10}" type="presOf" srcId="{28C98795-7078-4725-A388-119A7086EBC0}" destId="{752F33C8-F6CD-4A59-92F7-BA83D6CC11DF}" srcOrd="0" destOrd="0" presId="urn:microsoft.com/office/officeart/2005/8/layout/vProcess5"/>
    <dgm:cxn modelId="{41A43D8A-B19F-4A15-9890-F0C21A4809A5}" type="presOf" srcId="{E8C54202-7C2E-4A08-BF2A-1BB15DD52489}" destId="{88849B19-E79C-403C-9935-34340A19F095}" srcOrd="0" destOrd="0" presId="urn:microsoft.com/office/officeart/2005/8/layout/vProcess5"/>
    <dgm:cxn modelId="{81A5E8B3-6A08-43AC-A273-6B751C984BDB}" type="presOf" srcId="{4DD1F87D-F0CA-4A22-8E83-AF58A27B05FA}" destId="{42B9DD7C-156A-4017-9E00-91FF00ACBA5E}" srcOrd="1" destOrd="0" presId="urn:microsoft.com/office/officeart/2005/8/layout/vProcess5"/>
    <dgm:cxn modelId="{A81123D9-C53F-4259-BD06-1E6298EEE7B8}" type="presOf" srcId="{28C98795-7078-4725-A388-119A7086EBC0}" destId="{117BB48F-1606-4C08-B324-1ACF239A6F4F}" srcOrd="1" destOrd="0" presId="urn:microsoft.com/office/officeart/2005/8/layout/vProcess5"/>
    <dgm:cxn modelId="{A596B2A7-279E-4AEF-A986-68D66EF8AF17}" type="presOf" srcId="{0C0E3575-7E20-4A68-8501-04776ED607EF}" destId="{67B9D8CB-F846-44FE-AB0A-0FAC3C3C0959}" srcOrd="1" destOrd="0" presId="urn:microsoft.com/office/officeart/2005/8/layout/vProcess5"/>
    <dgm:cxn modelId="{29641DF2-89B6-4A50-A3EC-60E8DA115C18}" type="presOf" srcId="{0C0E3575-7E20-4A68-8501-04776ED607EF}" destId="{F5A59A7A-E0DD-419B-989B-E99720611BCF}" srcOrd="0" destOrd="0" presId="urn:microsoft.com/office/officeart/2005/8/layout/vProcess5"/>
    <dgm:cxn modelId="{9F1E7C21-F747-4DB7-969F-AB041BDB0D2B}" type="presParOf" srcId="{88849B19-E79C-403C-9935-34340A19F095}" destId="{98650333-EA2A-4D37-BB2E-43B68642C380}" srcOrd="0" destOrd="0" presId="urn:microsoft.com/office/officeart/2005/8/layout/vProcess5"/>
    <dgm:cxn modelId="{AE847599-D737-493E-85BB-BCE2C9833A5E}" type="presParOf" srcId="{88849B19-E79C-403C-9935-34340A19F095}" destId="{F5A59A7A-E0DD-419B-989B-E99720611BCF}" srcOrd="1" destOrd="0" presId="urn:microsoft.com/office/officeart/2005/8/layout/vProcess5"/>
    <dgm:cxn modelId="{89B3F32D-FBAA-4721-83E3-F50816564601}" type="presParOf" srcId="{88849B19-E79C-403C-9935-34340A19F095}" destId="{752F33C8-F6CD-4A59-92F7-BA83D6CC11DF}" srcOrd="2" destOrd="0" presId="urn:microsoft.com/office/officeart/2005/8/layout/vProcess5"/>
    <dgm:cxn modelId="{25D25E83-07C6-46E6-80DE-915F8F108B82}" type="presParOf" srcId="{88849B19-E79C-403C-9935-34340A19F095}" destId="{4790E2F3-71C5-4832-9FA8-F6BECFDDBCA1}" srcOrd="3" destOrd="0" presId="urn:microsoft.com/office/officeart/2005/8/layout/vProcess5"/>
    <dgm:cxn modelId="{DEE49164-F8EB-4CB1-B330-87B8871AF9E0}" type="presParOf" srcId="{88849B19-E79C-403C-9935-34340A19F095}" destId="{DC740C54-8E59-4C31-AB44-C6E7E0173836}" srcOrd="4" destOrd="0" presId="urn:microsoft.com/office/officeart/2005/8/layout/vProcess5"/>
    <dgm:cxn modelId="{AEB0CD76-466F-4AC8-84B8-DEAABBF824AB}" type="presParOf" srcId="{88849B19-E79C-403C-9935-34340A19F095}" destId="{B2183F0B-6C06-4E44-9E3A-51335DC7939D}" srcOrd="5" destOrd="0" presId="urn:microsoft.com/office/officeart/2005/8/layout/vProcess5"/>
    <dgm:cxn modelId="{FC3939E4-07EB-41BD-B114-12EC4B604C70}" type="presParOf" srcId="{88849B19-E79C-403C-9935-34340A19F095}" destId="{67B9D8CB-F846-44FE-AB0A-0FAC3C3C0959}" srcOrd="6" destOrd="0" presId="urn:microsoft.com/office/officeart/2005/8/layout/vProcess5"/>
    <dgm:cxn modelId="{07CDE0EB-520D-49B2-95D4-6AACB1F32845}" type="presParOf" srcId="{88849B19-E79C-403C-9935-34340A19F095}" destId="{117BB48F-1606-4C08-B324-1ACF239A6F4F}" srcOrd="7" destOrd="0" presId="urn:microsoft.com/office/officeart/2005/8/layout/vProcess5"/>
    <dgm:cxn modelId="{E89464D8-F542-4BCD-9551-5D6B016AC2B3}" type="presParOf" srcId="{88849B19-E79C-403C-9935-34340A19F095}" destId="{42B9DD7C-156A-4017-9E00-91FF00ACBA5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7348A7-78F7-48EF-8408-5D1C323422AE}">
      <dsp:nvSpPr>
        <dsp:cNvPr id="0" name=""/>
        <dsp:cNvSpPr/>
      </dsp:nvSpPr>
      <dsp:spPr>
        <a:xfrm>
          <a:off x="7233" y="1614418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Предупредительный</a:t>
          </a:r>
          <a:endParaRPr lang="ru-RU" sz="1700" kern="1200" dirty="0"/>
        </a:p>
      </dsp:txBody>
      <dsp:txXfrm>
        <a:off x="45225" y="1652410"/>
        <a:ext cx="2085893" cy="1221142"/>
      </dsp:txXfrm>
    </dsp:sp>
    <dsp:sp modelId="{38BFA72E-3293-4FCD-AFE1-3AE3796E6A03}">
      <dsp:nvSpPr>
        <dsp:cNvPr id="0" name=""/>
        <dsp:cNvSpPr/>
      </dsp:nvSpPr>
      <dsp:spPr>
        <a:xfrm>
          <a:off x="2385298" y="199490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385298" y="2102137"/>
        <a:ext cx="320822" cy="321687"/>
      </dsp:txXfrm>
    </dsp:sp>
    <dsp:sp modelId="{6A2103C0-E401-4340-A2A2-9A69B64D6982}">
      <dsp:nvSpPr>
        <dsp:cNvPr id="0" name=""/>
        <dsp:cNvSpPr/>
      </dsp:nvSpPr>
      <dsp:spPr>
        <a:xfrm>
          <a:off x="3033861" y="1614418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Сравнительный</a:t>
          </a:r>
          <a:endParaRPr lang="ru-RU" sz="1700" kern="1200" dirty="0"/>
        </a:p>
      </dsp:txBody>
      <dsp:txXfrm>
        <a:off x="3071853" y="1652410"/>
        <a:ext cx="2085893" cy="1221142"/>
      </dsp:txXfrm>
    </dsp:sp>
    <dsp:sp modelId="{5482E9B0-09F5-417F-904E-91E6E81F719D}">
      <dsp:nvSpPr>
        <dsp:cNvPr id="0" name=""/>
        <dsp:cNvSpPr/>
      </dsp:nvSpPr>
      <dsp:spPr>
        <a:xfrm>
          <a:off x="5411926" y="199490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5411926" y="2102137"/>
        <a:ext cx="320822" cy="321687"/>
      </dsp:txXfrm>
    </dsp:sp>
    <dsp:sp modelId="{2BBD55D0-2CF5-4FB3-85C4-EFBB0F8E329C}">
      <dsp:nvSpPr>
        <dsp:cNvPr id="0" name=""/>
        <dsp:cNvSpPr/>
      </dsp:nvSpPr>
      <dsp:spPr>
        <a:xfrm>
          <a:off x="6060489" y="1614418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Экспресс-диагностика</a:t>
          </a:r>
          <a:endParaRPr lang="ru-RU" sz="1700" kern="1200" dirty="0"/>
        </a:p>
      </dsp:txBody>
      <dsp:txXfrm>
        <a:off x="6098481" y="1652410"/>
        <a:ext cx="2085893" cy="12211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49808C-AE53-4097-BFD8-437A0126F01A}">
      <dsp:nvSpPr>
        <dsp:cNvPr id="0" name=""/>
        <dsp:cNvSpPr/>
      </dsp:nvSpPr>
      <dsp:spPr>
        <a:xfrm>
          <a:off x="7468" y="344228"/>
          <a:ext cx="2232107" cy="70901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Предупредительный 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8234" y="364994"/>
        <a:ext cx="2190575" cy="667487"/>
      </dsp:txXfrm>
    </dsp:sp>
    <dsp:sp modelId="{33E261BF-2F03-4FF3-9695-86502D2D2157}">
      <dsp:nvSpPr>
        <dsp:cNvPr id="0" name=""/>
        <dsp:cNvSpPr/>
      </dsp:nvSpPr>
      <dsp:spPr>
        <a:xfrm>
          <a:off x="2462786" y="421956"/>
          <a:ext cx="473206" cy="553562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462786" y="532668"/>
        <a:ext cx="331244" cy="332138"/>
      </dsp:txXfrm>
    </dsp:sp>
    <dsp:sp modelId="{648B018E-C62C-4248-9E50-7314F0D2D1E3}">
      <dsp:nvSpPr>
        <dsp:cNvPr id="0" name=""/>
        <dsp:cNvSpPr/>
      </dsp:nvSpPr>
      <dsp:spPr>
        <a:xfrm>
          <a:off x="3132418" y="320054"/>
          <a:ext cx="2232107" cy="757367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Экспресс – диагностика 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154601" y="342237"/>
        <a:ext cx="2187741" cy="713001"/>
      </dsp:txXfrm>
    </dsp:sp>
    <dsp:sp modelId="{4D5220C2-B6EC-4523-8F82-B364A1B39BD9}">
      <dsp:nvSpPr>
        <dsp:cNvPr id="0" name=""/>
        <dsp:cNvSpPr/>
      </dsp:nvSpPr>
      <dsp:spPr>
        <a:xfrm>
          <a:off x="5587736" y="421956"/>
          <a:ext cx="473206" cy="553562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5587736" y="532668"/>
        <a:ext cx="331244" cy="332138"/>
      </dsp:txXfrm>
    </dsp:sp>
    <dsp:sp modelId="{DEE23491-12DC-42A3-B3D1-5924326FF3B7}">
      <dsp:nvSpPr>
        <dsp:cNvPr id="0" name=""/>
        <dsp:cNvSpPr/>
      </dsp:nvSpPr>
      <dsp:spPr>
        <a:xfrm>
          <a:off x="6257368" y="302309"/>
          <a:ext cx="2232107" cy="792857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Выборочный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6280590" y="325531"/>
        <a:ext cx="2185663" cy="7464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CF77E-DEDA-4062-9B4B-EE865498B46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3FD25-8E0D-487B-9D41-B51704D8C0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022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32EA8-97CE-4454-84F8-FBBA639DA3D8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A5928-3CB7-44AD-8EEB-9F78C1FF5D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668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170C4-E655-4D92-B066-33270870A5E7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E356-9017-4958-BDBD-199748610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170C4-E655-4D92-B066-33270870A5E7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E356-9017-4958-BDBD-199748610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170C4-E655-4D92-B066-33270870A5E7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E356-9017-4958-BDBD-199748610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170C4-E655-4D92-B066-33270870A5E7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E356-9017-4958-BDBD-199748610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170C4-E655-4D92-B066-33270870A5E7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E356-9017-4958-BDBD-199748610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170C4-E655-4D92-B066-33270870A5E7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E356-9017-4958-BDBD-199748610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170C4-E655-4D92-B066-33270870A5E7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E356-9017-4958-BDBD-199748610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170C4-E655-4D92-B066-33270870A5E7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E356-9017-4958-BDBD-199748610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170C4-E655-4D92-B066-33270870A5E7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E356-9017-4958-BDBD-199748610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170C4-E655-4D92-B066-33270870A5E7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E356-9017-4958-BDBD-199748610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170C4-E655-4D92-B066-33270870A5E7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E356-9017-4958-BDBD-199748610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170C4-E655-4D92-B066-33270870A5E7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AE356-9017-4958-BDBD-199748610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12" Type="http://schemas.microsoft.com/office/2007/relationships/diagramDrawing" Target="../diagrams/drawing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diagramColors" Target="../diagrams/colors4.xml"/><Relationship Id="rId5" Type="http://schemas.openxmlformats.org/officeDocument/2006/relationships/diagramColors" Target="../diagrams/colors3.xml"/><Relationship Id="rId10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3.xml"/><Relationship Id="rId9" Type="http://schemas.openxmlformats.org/officeDocument/2006/relationships/diagramLayout" Target="../diagrams/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ypresentation.ru/documents/c0b3be0c32dc4e1feb7da38a413fbe70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95536" y="797975"/>
            <a:ext cx="8748464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Семинар - теоретический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Контроль в </a:t>
            </a:r>
            <a: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дошкольном образовательном учреждении»</a:t>
            </a:r>
            <a:r>
              <a:rPr lang="ru-RU" sz="4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Подготовила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старший воспитатель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МБДОУ ДС № 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ст. Выселки</a:t>
            </a:r>
            <a:endParaRPr kumimoji="0" lang="ru-RU" sz="20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Третьякова Л.В.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2016г</a:t>
            </a:r>
            <a:endParaRPr kumimoji="0" lang="ru-RU" sz="20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95536" y="3528881"/>
            <a:ext cx="84249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ypresentation.ru/documents/c0b3be0c32dc4e1feb7da38a413fbe70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692696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indent="409575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548679"/>
            <a:ext cx="7776863" cy="547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801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ypresentation.ru/documents/c0b3be0c32dc4e1feb7da38a413fbe70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692696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indent="409575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496944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831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ypresentation.ru/documents/c0b3be0c32dc4e1feb7da38a413fbe70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459432"/>
            <a:ext cx="9144000" cy="736201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692696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indent="409575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32656"/>
            <a:ext cx="88569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</a:rPr>
              <a:t> Оперативный контроль МБДОУ ДС № 8 «Звездочка»</a:t>
            </a:r>
            <a:endParaRPr lang="ru-RU" sz="16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457200" algn="l"/>
              </a:tabLst>
            </a:pPr>
            <a:r>
              <a:rPr lang="ru-RU" sz="1400" b="1" dirty="0">
                <a:latin typeface="Times New Roman"/>
                <a:ea typeface="Times New Roman"/>
              </a:rPr>
              <a:t>             Карта  контроля организации  игровой деятельности. </a:t>
            </a:r>
          </a:p>
          <a:p>
            <a:pPr algn="just">
              <a:spcAft>
                <a:spcPts val="0"/>
              </a:spcAft>
              <a:tabLst>
                <a:tab pos="457200" algn="l"/>
              </a:tabLst>
            </a:pPr>
            <a:r>
              <a:rPr lang="ru-RU" sz="1400" dirty="0">
                <a:latin typeface="Times New Roman"/>
                <a:ea typeface="Times New Roman"/>
              </a:rPr>
              <a:t>Возрастные группы: все группы </a:t>
            </a:r>
            <a:r>
              <a:rPr lang="ru-RU" sz="1400" dirty="0" smtClean="0">
                <a:latin typeface="Times New Roman"/>
                <a:ea typeface="Times New Roman"/>
              </a:rPr>
              <a:t>                                                            </a:t>
            </a:r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Дата 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проведения:</a:t>
            </a:r>
            <a:endParaRPr lang="ru-RU" sz="1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457200" algn="l"/>
              </a:tabLst>
            </a:pPr>
            <a:r>
              <a:rPr lang="ru-RU" sz="1400" dirty="0" smtClean="0">
                <a:latin typeface="Times New Roman"/>
                <a:ea typeface="Times New Roman"/>
              </a:rPr>
              <a:t>Проверку </a:t>
            </a:r>
            <a:r>
              <a:rPr lang="ru-RU" sz="1400" dirty="0">
                <a:latin typeface="Times New Roman"/>
                <a:ea typeface="Times New Roman"/>
              </a:rPr>
              <a:t>проводила:    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8319"/>
            <a:ext cx="8451871" cy="4495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67545" y="5589240"/>
            <a:ext cx="8064895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1</a:t>
            </a:r>
            <a:r>
              <a:rPr lang="ru-RU" sz="800" dirty="0" smtClean="0"/>
              <a:t>.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БЗ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– без изменений;   С – ПК – собеседование, повторный контроль</a:t>
            </a:r>
          </a:p>
          <a:p>
            <a:r>
              <a:rPr lang="ru-RU" sz="1200" dirty="0" smtClean="0"/>
              <a:t>2.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Условные 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обозначения :	       -    высокий  уровень            -  средний  уровень               -  низкий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уровень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Рекомендации, замечания   или аналитическая справка. </a:t>
            </a:r>
          </a:p>
          <a:p>
            <a:endParaRPr lang="ru-RU" sz="800" dirty="0"/>
          </a:p>
        </p:txBody>
      </p:sp>
      <p:sp>
        <p:nvSpPr>
          <p:cNvPr id="9" name="Овал 8"/>
          <p:cNvSpPr/>
          <p:nvPr/>
        </p:nvSpPr>
        <p:spPr>
          <a:xfrm flipV="1">
            <a:off x="2555776" y="5839077"/>
            <a:ext cx="144016" cy="1312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flipV="1">
            <a:off x="4211960" y="5844302"/>
            <a:ext cx="193487" cy="1260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5940152" y="5839077"/>
            <a:ext cx="225739" cy="1312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89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ypresentation.ru/documents/c0b3be0c32dc4e1feb7da38a413fbe70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692696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indent="409575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548680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Предупредительный  контроль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–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предупреждает  ошибки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, недостатки. Главным содержанием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предупредительного  контроля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следует считать готовность воспитателя к проведению 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организованной образовательной деятельности, 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прогулки и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т.д.</a:t>
            </a:r>
            <a: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ru-RU" b="1" dirty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</a:rPr>
              <a:t>Цель – </a:t>
            </a:r>
            <a:r>
              <a:rPr lang="ru-RU" dirty="0" smtClean="0">
                <a:latin typeface="Times New Roman"/>
                <a:ea typeface="Times New Roman"/>
              </a:rPr>
              <a:t>предупредить  возможные ошибки, оказать помощь педагогам </a:t>
            </a:r>
            <a:r>
              <a:rPr lang="ru-RU" b="1" dirty="0">
                <a:latin typeface="Times New Roman"/>
                <a:ea typeface="Times New Roman"/>
              </a:rPr>
              <a:t>.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ru-RU" dirty="0" smtClean="0">
                <a:solidFill>
                  <a:srgbClr val="1E1E0B"/>
                </a:solidFill>
                <a:latin typeface="Times New Roman"/>
                <a:ea typeface="Times New Roman"/>
              </a:rPr>
              <a:t>-Беседы </a:t>
            </a:r>
            <a:r>
              <a:rPr lang="ru-RU" dirty="0">
                <a:solidFill>
                  <a:srgbClr val="1E1E0B"/>
                </a:solidFill>
                <a:latin typeface="Times New Roman"/>
                <a:ea typeface="Times New Roman"/>
              </a:rPr>
              <a:t>по содержанию программы с целью выявления, насколько чётко воспитатель представляет задачи работы по определённому разделу</a:t>
            </a:r>
            <a:r>
              <a:rPr lang="ru-RU" dirty="0" smtClean="0">
                <a:solidFill>
                  <a:srgbClr val="1E1E0B"/>
                </a:solidFill>
                <a:latin typeface="Times New Roman"/>
                <a:ea typeface="Times New Roman"/>
              </a:rPr>
              <a:t>;</a:t>
            </a:r>
            <a:endParaRPr lang="ru-RU" sz="1600" dirty="0" smtClean="0">
              <a:latin typeface="Times New Roman"/>
              <a:ea typeface="Times New Roman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ru-RU" b="1" dirty="0">
                <a:latin typeface="Times New Roman"/>
                <a:ea typeface="Times New Roman"/>
              </a:rPr>
              <a:t>-</a:t>
            </a:r>
            <a:r>
              <a:rPr lang="ru-RU" dirty="0" smtClean="0">
                <a:solidFill>
                  <a:srgbClr val="1E1E0B"/>
                </a:solidFill>
                <a:latin typeface="Times New Roman"/>
                <a:ea typeface="Times New Roman"/>
              </a:rPr>
              <a:t>Беседы </a:t>
            </a:r>
            <a:r>
              <a:rPr lang="ru-RU" dirty="0">
                <a:solidFill>
                  <a:srgbClr val="1E1E0B"/>
                </a:solidFill>
                <a:latin typeface="Times New Roman"/>
                <a:ea typeface="Times New Roman"/>
              </a:rPr>
              <a:t>по календарному плану </a:t>
            </a:r>
            <a:r>
              <a:rPr lang="ru-RU" dirty="0" smtClean="0">
                <a:solidFill>
                  <a:srgbClr val="1E1E0B"/>
                </a:solidFill>
                <a:latin typeface="Times New Roman"/>
                <a:ea typeface="Times New Roman"/>
              </a:rPr>
              <a:t>воспитателя;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ru-RU" b="1" dirty="0">
                <a:latin typeface="Times New Roman"/>
                <a:ea typeface="Times New Roman"/>
              </a:rPr>
              <a:t>- </a:t>
            </a:r>
            <a:r>
              <a:rPr lang="ru-RU" dirty="0">
                <a:solidFill>
                  <a:srgbClr val="1E1E0B"/>
                </a:solidFill>
                <a:latin typeface="Times New Roman"/>
                <a:ea typeface="Times New Roman"/>
              </a:rPr>
              <a:t>Составление  </a:t>
            </a:r>
            <a:r>
              <a:rPr lang="ru-RU" dirty="0" smtClean="0">
                <a:solidFill>
                  <a:srgbClr val="1E1E0B"/>
                </a:solidFill>
                <a:latin typeface="Times New Roman"/>
                <a:ea typeface="Times New Roman"/>
              </a:rPr>
              <a:t>календарного  </a:t>
            </a:r>
            <a:r>
              <a:rPr lang="ru-RU" dirty="0">
                <a:solidFill>
                  <a:srgbClr val="1E1E0B"/>
                </a:solidFill>
                <a:latin typeface="Times New Roman"/>
                <a:ea typeface="Times New Roman"/>
              </a:rPr>
              <a:t>плана работы с детьми по какому-либо разделу, чтобы помочь педагогу выстроить систему работы </a:t>
            </a:r>
            <a:r>
              <a:rPr lang="ru-RU" dirty="0" smtClean="0">
                <a:solidFill>
                  <a:srgbClr val="1E1E0B"/>
                </a:solidFill>
                <a:latin typeface="Times New Roman"/>
                <a:ea typeface="Times New Roman"/>
              </a:rPr>
              <a:t>;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ru-RU" b="1" dirty="0">
                <a:latin typeface="Times New Roman"/>
                <a:ea typeface="Times New Roman"/>
              </a:rPr>
              <a:t>-</a:t>
            </a:r>
            <a:r>
              <a:rPr lang="ru-RU" dirty="0">
                <a:solidFill>
                  <a:srgbClr val="1E1E0B"/>
                </a:solidFill>
                <a:latin typeface="Times New Roman"/>
                <a:ea typeface="Times New Roman"/>
              </a:rPr>
              <a:t>Составления конспекта  </a:t>
            </a:r>
            <a:r>
              <a:rPr lang="ru-RU" dirty="0" smtClean="0">
                <a:solidFill>
                  <a:srgbClr val="1E1E0B"/>
                </a:solidFill>
                <a:latin typeface="Times New Roman"/>
                <a:ea typeface="Times New Roman"/>
              </a:rPr>
              <a:t>ООД;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ru-RU" b="1" dirty="0">
                <a:latin typeface="Times New Roman"/>
                <a:ea typeface="Times New Roman"/>
              </a:rPr>
              <a:t>- </a:t>
            </a:r>
            <a:r>
              <a:rPr lang="ru-RU" dirty="0">
                <a:solidFill>
                  <a:srgbClr val="1E1E0B"/>
                </a:solidFill>
                <a:latin typeface="Times New Roman"/>
                <a:ea typeface="Times New Roman"/>
              </a:rPr>
              <a:t>Совместного просмотра работы опытного педагога с руководителем или старшим воспитателем, чтобы обратить внимание на эффективные приёмы работы педагога-мастера.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894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ypresentation.ru/documents/c0b3be0c32dc4e1feb7da38a413fbe70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372" y="0"/>
            <a:ext cx="9173372" cy="688002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692696"/>
            <a:ext cx="8496944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Экспресс-диагностика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latin typeface="Times New Roman"/>
                <a:ea typeface="Times New Roman"/>
              </a:rPr>
              <a:t>- включает </a:t>
            </a:r>
            <a:r>
              <a:rPr lang="ru-RU" sz="2400" dirty="0">
                <a:latin typeface="Times New Roman"/>
                <a:ea typeface="Times New Roman"/>
              </a:rPr>
              <a:t>в себя социологические исследования (анкетирование, тестирование, организуются итоговые интегрированные  ООД и т.д.) по выявлению уровня педагогического мастерства педагогов и уровню развития ребенка-дошкольника в разных видах деятельности.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Оценка  профессиональных  компетенций  педагога  дошкольного  образования   в  соответствии  с  «Профессиональным  стандартом  педагога».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Карта анализа организованной образовательной деятельности.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449580" algn="just">
              <a:lnSpc>
                <a:spcPct val="125000"/>
              </a:lnSpc>
              <a:spcAft>
                <a:spcPts val="0"/>
              </a:spcAft>
            </a:pPr>
            <a:r>
              <a:rPr lang="ru-RU" sz="2800" b="1" dirty="0">
                <a:latin typeface="Times New Roman"/>
                <a:ea typeface="Times New Roman"/>
              </a:rPr>
              <a:t> 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975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ypresentation.ru/documents/c0b3be0c32dc4e1feb7da38a413fbe70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692696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indent="409575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714"/>
            <a:ext cx="8533455" cy="6687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044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ypresentation.ru/documents/c0b3be0c32dc4e1feb7da38a413fbe70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692696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indent="409575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0170"/>
            <a:ext cx="8352928" cy="5816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574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ypresentation.ru/documents/c0b3be0c32dc4e1feb7da38a413fbe70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692696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indent="409575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2843373"/>
            <a:ext cx="84249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ru-RU" sz="3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95536" y="420511"/>
            <a:ext cx="8352928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/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Выборочный  контроль</a:t>
            </a:r>
            <a:r>
              <a:rPr kumimoji="0" lang="ru-RU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включает  состояние работы по разделам программы, не рассматривающихся годовыми задачами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Особенностью данного контроля является-то, что он носит выборочный характер и включает проверку работы отдельных воспитателей. При этом в содержание педагогического анализа включается готовность воспитателей к проведению организованной образовательной деятельности, прогулки и т.д.; оценка работы воспитателя за день;  анализа педагогических условий в группе и другие показатели. 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Основными формами выборочного контроля являются: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просмотр ООД или других видов деятельности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беседы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изучение документации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анализ планирование работы. </a:t>
            </a:r>
            <a:endParaRPr kumimoji="0" lang="ru-RU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91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http://mypresentation.ru/documents/c0b3be0c32dc4e1feb7da38a413fbe70/img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3382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692696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indent="409575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2843373"/>
            <a:ext cx="84249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ru-RU" sz="3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20688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/>
                <a:ea typeface="Times New Roman"/>
              </a:rPr>
              <a:t>Тематический контроль</a:t>
            </a:r>
            <a:r>
              <a:rPr lang="ru-RU" sz="2000" b="1" i="1" dirty="0">
                <a:latin typeface="Times New Roman"/>
                <a:ea typeface="Times New Roman"/>
              </a:rPr>
              <a:t> – </a:t>
            </a:r>
            <a:r>
              <a:rPr lang="ru-RU" sz="2000" dirty="0">
                <a:latin typeface="Times New Roman"/>
                <a:ea typeface="Times New Roman"/>
              </a:rPr>
              <a:t>изучение  состояния </a:t>
            </a:r>
            <a:r>
              <a:rPr lang="ru-RU" sz="2000" dirty="0" err="1">
                <a:latin typeface="Times New Roman"/>
                <a:ea typeface="Times New Roman"/>
              </a:rPr>
              <a:t>восптательно</a:t>
            </a:r>
            <a:r>
              <a:rPr lang="ru-RU" sz="2000" dirty="0">
                <a:latin typeface="Times New Roman"/>
                <a:ea typeface="Times New Roman"/>
              </a:rPr>
              <a:t> – образовательной работе с детьми по определенным  проблемам</a:t>
            </a:r>
            <a:r>
              <a:rPr lang="ru-RU" sz="2000" dirty="0" smtClean="0">
                <a:latin typeface="Times New Roman"/>
                <a:ea typeface="Times New Roman"/>
              </a:rPr>
              <a:t>. 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369804"/>
            <a:ext cx="4443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1739136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   </a:t>
            </a:r>
            <a:r>
              <a:rPr lang="ru-RU" dirty="0" smtClean="0">
                <a:latin typeface="Times New Roman"/>
              </a:rPr>
              <a:t> </a:t>
            </a:r>
            <a:endParaRPr lang="ru-RU" dirty="0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69968382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93582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ypresentation.ru/documents/c0b3be0c32dc4e1feb7da38a413fbe70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692696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indent="409575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2843373"/>
            <a:ext cx="84249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ru-RU" sz="3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88640"/>
            <a:ext cx="8712968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Документы  тематической проверки</a:t>
            </a:r>
          </a:p>
          <a:p>
            <a:pPr marL="0" lvl="1"/>
            <a:r>
              <a:rPr lang="ru-RU" b="1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- Приказ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котором отражено название, цель, сроки проведения,  ответственный за его проведение, члены комиссии. Проводится старшим воспитателем, кроме этого к контролю привлекаются опытные педагоги ДОУ, специалисты.</a:t>
            </a:r>
          </a:p>
          <a:p>
            <a:pPr marL="0"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Приказ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 итогах  тематической проверки</a:t>
            </a:r>
            <a:r>
              <a:rPr lang="ru-RU" b="1" dirty="0" smtClean="0"/>
              <a:t> .</a:t>
            </a:r>
          </a:p>
          <a:p>
            <a:pPr marL="0" lvl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2.План тематического контроля.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Обследование уровня развития детей;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Оценка профессиональных умений воспитателя;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Оценка предметно-развивающей среды, условий;</a:t>
            </a:r>
          </a:p>
          <a:p>
            <a:pPr lvl="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планирования работы;</a:t>
            </a:r>
          </a:p>
          <a:p>
            <a:pPr lvl="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форм взаимодействия с родителями по данной проблеме.</a:t>
            </a:r>
            <a:r>
              <a:rPr lang="ru-RU" b="1" dirty="0" smtClean="0"/>
              <a:t> 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3.Рабочие материалы тематического контроля.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Весь контроль должны быть подтверждены рабочими материалами : диагностические карты в материалах контроля</a:t>
            </a:r>
            <a:r>
              <a:rPr lang="ru-RU" b="1" dirty="0" smtClean="0"/>
              <a:t> </a:t>
            </a:r>
          </a:p>
          <a:p>
            <a:r>
              <a:rPr lang="ru-RU" b="1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4.Аналитическая справка.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Вводная часть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цель проверки; сроки проведения; проверяющие; проверяемые;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проверки; предмет и программа проверки; объем работы.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Аналитическая часть: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общая характеристика изучаемого в ходе проверки вопроса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 подтвержденная данными); позитивные моменты и недостатки; причины появления положительных и отрицательных результатов.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Заключительная часть: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выводы; рекомендации (с указанием ответственного и сроков исполнения). В конце справки указывается должность, Ф.И.О. составившего справку, дата. </a:t>
            </a:r>
          </a:p>
          <a:p>
            <a:pPr marL="0" lvl="1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029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ypresentation.ru/documents/c0b3be0c32dc4e1feb7da38a413fbe70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1520" y="2246534"/>
            <a:ext cx="8424936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и проведение контроля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важнейшая функция методической службы ДОУ. Контроль позволяет собрать данные о результатах педагогического процесса, скорректировать отклонения в реализации поставленных перед ДОУ задач, выявить и систематизировать передовой педагогический опыт, способствует максимальному раскрытию творческого потенциала каждого педагога.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412776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Контроль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специфический вид управленческой  деятельности, направленной на сбор, систематизацию  и хранение информации  о ходе и развитии педагогического процесса.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05087" y="1600200"/>
          <a:ext cx="4933825" cy="4525964"/>
        </p:xfrm>
        <a:graphic>
          <a:graphicData uri="http://schemas.openxmlformats.org/drawingml/2006/table">
            <a:tbl>
              <a:tblPr/>
              <a:tblGrid>
                <a:gridCol w="202636"/>
                <a:gridCol w="743792"/>
                <a:gridCol w="1149065"/>
                <a:gridCol w="1283996"/>
                <a:gridCol w="405271"/>
                <a:gridCol w="1149065"/>
              </a:tblGrid>
              <a:tr h="210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Вопросы на контроле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Содержание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Методы контроля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Срок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Ответственный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Обследование знаний, умений и навыков детей.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Соответствие  уровня  знаний, умений и навыков  детей по требованиям программы. 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Наблюдение за детьми организованная  образовательная деятельность  по физической культуре , утренняя гимнастика, гимнастика после сна, физминутки,  в свободной деятельности, на прогулке.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Посещение физкультурных досугов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26.02.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2014г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Заместитель заведующей по методической работе Третьякова Л.В.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заместитель заведующей по научной работе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Фидотова Н.А.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Воспитатель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 Жирнова Л.П.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3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Оценка профессиональных умений воспитателя.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Выявление знаний воспитателя  о содержании физкультурно – оздоровительной работы.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Умение планировать  и организовывать физкультурно – оздоровительную работу в течении дня.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Умение использовать игровые методы  и приемы; соблюдать  баланс физических нагрузок на  непосредственно – образовательной деятельности.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Соблюдение методических рекомендаций по   проведения непосредственно – образовательной деятельности по физической культуре, утренней гимнастики, гимнастики после сна, физминуток.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Собеседование  с воспитателями по программе.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endParaRPr lang="ru-RU" sz="6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24.02.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2014г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Заместитель заведующей по методической работе Третьякова Л.В.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заместитель заведующей по научной работе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Фидотова Н.А.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Воспитатель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Жирнова Л.П.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Создание условий в группе.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Создание условий  по физкультурно – оздоровительной  работы в группе.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Анализ предметно – развивающей среды по физкультурно – оздоровительной  работе   группах , на участке.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28.02.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2014г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Заместитель заведующей по методической работе Третьякова Л.В.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заместитель заведующей по научной работе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 Фидотова Н.А.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Воспитатель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Жирнова Л.П.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Планирование  физкультурно – оздоровительной работы.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Планирование  физкультурно – оздоровительной работы  в   течении   дня.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Проверка и анализ плана воспитательно – образовательной работы.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endParaRPr lang="ru-RU" sz="6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25.02.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2014г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Заместитель заведующей по методической работе Третьякова Л.В.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заместитель заведующей по научной работе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Фидотова Н.А.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Воспитатель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Жирнова Л.П.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Работа с родителями по данной теме.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Наличие материала  по данной теме, буклеты, консультации, советы и рекомендации, индивидуальные беседы.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Анализ наглядной информации для родителей в группах. Посещение родительских собраний.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Анкеты для родителей.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27.02.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2014г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Calibri"/>
                          <a:cs typeface="Times New Roman"/>
                        </a:rPr>
                        <a:t>Заместитель заведующей по методической работе Третьякова Л.В.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Calibri"/>
                          <a:cs typeface="Times New Roman"/>
                        </a:rPr>
                        <a:t>Воспитатель 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err="1">
                          <a:latin typeface="Times New Roman"/>
                          <a:ea typeface="Calibri"/>
                          <a:cs typeface="Times New Roman"/>
                        </a:rPr>
                        <a:t>Жирнова</a:t>
                      </a:r>
                      <a:r>
                        <a:rPr lang="ru-RU" sz="600" dirty="0">
                          <a:latin typeface="Times New Roman"/>
                          <a:ea typeface="Calibri"/>
                          <a:cs typeface="Times New Roman"/>
                        </a:rPr>
                        <a:t> Л.П.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3" marR="51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http://mypresentation.ru/documents/c0b3be0c32dc4e1feb7da38a413fbe70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692696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indent="409575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2843373"/>
            <a:ext cx="84249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ru-RU" sz="3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20" y="1484784"/>
          <a:ext cx="8640959" cy="4500973"/>
        </p:xfrm>
        <a:graphic>
          <a:graphicData uri="http://schemas.openxmlformats.org/drawingml/2006/table">
            <a:tbl>
              <a:tblPr/>
              <a:tblGrid>
                <a:gridCol w="332044"/>
                <a:gridCol w="1218797"/>
                <a:gridCol w="1882885"/>
                <a:gridCol w="2546974"/>
                <a:gridCol w="890659"/>
                <a:gridCol w="1769600"/>
              </a:tblGrid>
              <a:tr h="207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№</a:t>
                      </a: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Вопросы на контроле</a:t>
                      </a: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Содержание</a:t>
                      </a: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Методы контроля</a:t>
                      </a: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Срок </a:t>
                      </a: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Ответственный </a:t>
                      </a: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7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Обследование знаний, умений и навыков детей.</a:t>
                      </a: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Соответствие  уровня  знаний, умений и навыков  детей по требованиям программы.  </a:t>
                      </a: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Наблюдение за детьми организованная  образовательная деятельность  по физической культуре , утренняя гимнастика, гимнастика после сна, физминутки,  в свободной деятельности, на прогулке.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Посещение физкультурных досугов .</a:t>
                      </a: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26.02.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2014г</a:t>
                      </a: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/>
                          <a:ea typeface="Times New Roman"/>
                        </a:rPr>
                        <a:t>Старший</a:t>
                      </a:r>
                      <a:r>
                        <a:rPr lang="ru-RU" sz="800" baseline="0" dirty="0" smtClean="0">
                          <a:latin typeface="Times New Roman"/>
                          <a:ea typeface="Times New Roman"/>
                        </a:rPr>
                        <a:t> воспитатель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aseline="0" dirty="0" smtClean="0">
                          <a:latin typeface="Times New Roman"/>
                          <a:ea typeface="Times New Roman"/>
                        </a:rPr>
                        <a:t>Специалисты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39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Оценка профессиональных умений воспитателя.</a:t>
                      </a: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Выявление знаний воспитателя  о содержании </a:t>
                      </a:r>
                      <a:r>
                        <a:rPr lang="ru-RU" sz="800" dirty="0" err="1">
                          <a:latin typeface="Times New Roman"/>
                          <a:ea typeface="Times New Roman"/>
                        </a:rPr>
                        <a:t>физкультурно</a:t>
                      </a: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 – оздоровительной работы.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Умение планировать  и организовывать </a:t>
                      </a:r>
                      <a:r>
                        <a:rPr lang="ru-RU" sz="800" dirty="0" err="1">
                          <a:latin typeface="Times New Roman"/>
                          <a:ea typeface="Times New Roman"/>
                        </a:rPr>
                        <a:t>физкультурно</a:t>
                      </a: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 – оздоровительную работу в течении дня.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Умение использовать игровые методы  и приемы; соблюдать  баланс физических нагрузок на  непосредственно – образовательной деятельности.</a:t>
                      </a: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Соблюдение методических рекомендаций по   проведения непосредственно – образовательной деятельности по физической культуре, утренней гимнастики, гимнастики после сна, </a:t>
                      </a:r>
                      <a:r>
                        <a:rPr lang="ru-RU" sz="800" dirty="0" err="1">
                          <a:latin typeface="Times New Roman"/>
                          <a:ea typeface="Times New Roman"/>
                        </a:rPr>
                        <a:t>физминуток</a:t>
                      </a: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Собеседование  с воспитателями по программе. </a:t>
                      </a: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/>
                          <a:ea typeface="Times New Roman"/>
                        </a:rPr>
                        <a:t>24.02</a:t>
                      </a: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2014г</a:t>
                      </a: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/>
                          <a:ea typeface="Times New Roman"/>
                        </a:rPr>
                        <a:t>Старший</a:t>
                      </a:r>
                      <a:r>
                        <a:rPr lang="ru-RU" sz="800" baseline="0" dirty="0" smtClean="0">
                          <a:latin typeface="Times New Roman"/>
                          <a:ea typeface="Times New Roman"/>
                        </a:rPr>
                        <a:t> воспитатель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2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Создание условий в группе.</a:t>
                      </a: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Создание условий  по физкультурно – оздоровительной  работы в группе.</a:t>
                      </a: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Анализ предметно – развивающей среды по </a:t>
                      </a:r>
                      <a:r>
                        <a:rPr lang="ru-RU" sz="800" dirty="0" err="1">
                          <a:latin typeface="Times New Roman"/>
                          <a:ea typeface="Times New Roman"/>
                        </a:rPr>
                        <a:t>физкультурно</a:t>
                      </a: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 – оздоровительной  работе   группах , на участке.</a:t>
                      </a: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28.02.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2014г</a:t>
                      </a: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/>
                          <a:ea typeface="Times New Roman"/>
                        </a:rPr>
                        <a:t>Старший воспитатель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2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Планирование  физкультурно – оздоровительной работы.</a:t>
                      </a: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Планирование  физкультурно – оздоровительной работы  в   течении   дня.</a:t>
                      </a: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Проверка и анализ плана </a:t>
                      </a:r>
                      <a:r>
                        <a:rPr lang="ru-RU" sz="800" dirty="0" err="1">
                          <a:latin typeface="Times New Roman"/>
                          <a:ea typeface="Times New Roman"/>
                        </a:rPr>
                        <a:t>воспитательно</a:t>
                      </a: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 – образовательной работы.</a:t>
                      </a: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25.02.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2014г</a:t>
                      </a: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/>
                          <a:ea typeface="Times New Roman"/>
                        </a:rPr>
                        <a:t>Старший воспитатель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Работа с родителями по данной теме.</a:t>
                      </a: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Наличие материала  по данной теме, буклеты, консультации, советы и рекомендации, индивидуальные беседы.</a:t>
                      </a: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581150" algn="l"/>
                        </a:tabLs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Анализ наглядной информации для родителей в группах. Посещение родительских собраний.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Анкеты для родителей.</a:t>
                      </a: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27.02.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2014г</a:t>
                      </a: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/>
                          <a:ea typeface="Times New Roman"/>
                        </a:rPr>
                        <a:t>Старший воспитатель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53079" marR="53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51520" y="682536"/>
            <a:ext cx="889248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811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тематического контроля: «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Физкультурно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 оздоровительная работа в ДОУ»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811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 проведения:  24 – 28 февраля 2014г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811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-   система работы  по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физкультурно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оздоровительной работы в ДОУ.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13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331277" y="1707928"/>
          <a:ext cx="6481445" cy="4310507"/>
        </p:xfrm>
        <a:graphic>
          <a:graphicData uri="http://schemas.openxmlformats.org/drawingml/2006/table">
            <a:tbl>
              <a:tblPr/>
              <a:tblGrid>
                <a:gridCol w="1710690"/>
                <a:gridCol w="1710690"/>
                <a:gridCol w="1710055"/>
                <a:gridCol w="1350010"/>
              </a:tblGrid>
              <a:tr h="23876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Направления работы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7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Анализ схем обследования детей. Анализ деятельности детей на организованной образовательной деятельности.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Обследование профессионального мастерства воспитателя в соответствии с «Картой  профессионального мастерства».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Проверка календарных планов.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Анализ предметно – развивающей среды в группах.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Работа с родителями.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Ответственные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Старший воспитатель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Специалисты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Старший воспитатель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 Специалисты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Старший воспитатель Специалисты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Возрастные группы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                   Дата проведения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1 младшая группа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27.01.2015г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26.01.2015г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28.01.2015г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1 младшая группа «А»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27.01.2015г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26.01.2015г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28.01.2015г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 младшая группа «А»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27.01.2015г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26.01.2015г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28.01.2015г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 младшая группа «Б»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27.01.2015г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26.01.2015г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28.01.2015г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Средняя группа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27.01.2015г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26.01.2015г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28.01.2015г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Средняя группа «А»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27.01.2015г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26.01.2015г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28.01.2015г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Старшая группа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27.01.2015г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26.01.2015г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28.01.2015г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Старшая  группа «А»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27.01.2015г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26.01.2015г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29.01.2015г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 Старшая группа «Б»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27.01.2015г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26.01.2015г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29.01.2015г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Старшая группа «В»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27.01.2015г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26.01.2015г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29.01.2015г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Подготовит. группа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27.01.2015г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26.01.2015г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28.01.2015г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Подготовит. группа«А»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27.01.2015г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26.01.2015г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28.01.2015г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Подготовит. группа«Б»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27.01.2015г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26.01.2015г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28.01.2015г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http://mypresentation.ru/documents/c0b3be0c32dc4e1feb7da38a413fbe70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692696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indent="409575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2843373"/>
            <a:ext cx="84249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ru-RU" sz="3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95536" y="552996"/>
            <a:ext cx="87484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График проведения тематической проверки    МБДОУ ДС № 8 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Физкультурно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 оздоровительная работа в ДОУ»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27584" y="1196751"/>
          <a:ext cx="7560840" cy="4296853"/>
        </p:xfrm>
        <a:graphic>
          <a:graphicData uri="http://schemas.openxmlformats.org/drawingml/2006/table">
            <a:tbl>
              <a:tblPr/>
              <a:tblGrid>
                <a:gridCol w="1995582"/>
                <a:gridCol w="1995582"/>
                <a:gridCol w="1994841"/>
                <a:gridCol w="1574835"/>
              </a:tblGrid>
              <a:tr h="23367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Направления работы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54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Анализ схем обследования детей. Анализ деятельности детей на организованной образовательной деятельности.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Обследование профессионального мастерства воспитателя в соответствии с «Картой  профессионального мастерства».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Проверка календарных планов.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Анализ предметно – развивающей среды в группах.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Работа с родителями.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Ответственные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Старший воспитатель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Специалисты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Старший воспитатель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 Специалисты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Старший воспитатель Специалисты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Возрастные группы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                   Дата проведения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1 младшая группа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27.01.2015г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26.01.2015г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28.01.2015г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1 младшая группа «А»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27.01.2015г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26.01.2015г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28.01.2015г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 младшая группа «А»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27.01.2015г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26.01.2015г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28.01.2015г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 младшая группа «Б»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27.01.2015г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26.01.2015г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28.01.2015г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Средняя группа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27.01.2015г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26.01.2015г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28.01.2015г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Средняя группа «А»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27.01.2015г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26.01.2015г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28.01.2015г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Старшая группа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27.01.2015г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26.01.2015г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28.01.2015г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Старшая  группа «А»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27.01.2015г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26.01.2015г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29.01.2015г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 Старшая группа «Б»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27.01.2015г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26.01.2015г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29.01.2015г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Старшая группа «В»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27.01.2015г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26.01.2015г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29.01.2015г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Подготовит. группа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27.01.2015г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26.01.2015г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28.01.2015г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Подготовит. группа«А»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27.01.2015г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26.01.2015г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28.01.2015г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Подготовит. группа«Б»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27.01.2015г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26.01.2015г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28.01.2015г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98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ypresentation.ru/documents/c0b3be0c32dc4e1feb7da38a413fbe70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692696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indent="409575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2843373"/>
            <a:ext cx="84249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ru-RU" sz="3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9512" y="-2663248"/>
            <a:ext cx="13330928" cy="7571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Итоговый контроль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разновидностью тематического, дает возможность подвести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итоги работы педагогического коллектива за определённый промежуток времени: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квартал, полугодие, год.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Итоговый тематический контроль планируется: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За квартал: для оценки уровня содержания работы (воспитательно-образовательной,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методической и др.)и анализа реализации поставленной задачи;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За полугодие: если запланирован педсовет по итогам работы полугодия;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учебный год: для выявления уровня решения годовых задач согласно ожидаемому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результату в конце года; данный вид контроля проводится до педсовета или иных форм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подведения итогов работы за год.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Выделяют следующие элементы: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Усвоение детьми образовательных программ;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Условия, созданные для педагогической деятельности;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Уровень педагогического мастерства педагогов.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2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ypresentation.ru/documents/c0b3be0c32dc4e1feb7da38a413fbe70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692696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indent="409575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2843373"/>
            <a:ext cx="84249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ru-RU" sz="3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9512" y="-724256"/>
            <a:ext cx="1333092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467544" y="691595"/>
            <a:ext cx="799288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Персональный  контроль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-планируется  с целью изучения системы работы и распространения передового опыта воспитателей, имеющих высокий уровень профессионального мастерства;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 целью выявления состояния работы по устранению недочётов в воспитательно-образовательной работе по определенной теме. </a:t>
            </a:r>
            <a:r>
              <a:rPr lang="ru-RU" sz="2400" b="1" i="1" dirty="0" smtClean="0"/>
              <a:t> </a:t>
            </a:r>
            <a:endParaRPr lang="ru-RU" sz="2400" dirty="0" smtClean="0"/>
          </a:p>
          <a:p>
            <a:r>
              <a:rPr lang="ru-RU" sz="2400" b="1" i="1" dirty="0" smtClean="0"/>
              <a:t>                                             </a:t>
            </a:r>
          </a:p>
          <a:p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2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ypresentation.ru/documents/c0b3be0c32dc4e1feb7da38a413fbe70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692696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indent="409575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2843373"/>
            <a:ext cx="84249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ru-RU" sz="3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9512" y="-724256"/>
            <a:ext cx="1333092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67744" y="116632"/>
            <a:ext cx="4536504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Фронтальный контроль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340768"/>
            <a:ext cx="2160240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Предварительный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47864" y="1412776"/>
            <a:ext cx="2232248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Текущий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56176" y="1340768"/>
            <a:ext cx="2232248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Итоговый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верх 15"/>
          <p:cNvSpPr/>
          <p:nvPr/>
        </p:nvSpPr>
        <p:spPr>
          <a:xfrm rot="8653381">
            <a:off x="5828126" y="643517"/>
            <a:ext cx="277508" cy="617797"/>
          </a:xfrm>
          <a:prstGeom prst="upArrow">
            <a:avLst>
              <a:gd name="adj1" fmla="val 50000"/>
              <a:gd name="adj2" fmla="val 4889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 rot="10800000">
            <a:off x="4355976" y="692696"/>
            <a:ext cx="288032" cy="576064"/>
          </a:xfrm>
          <a:prstGeom prst="upArrow">
            <a:avLst>
              <a:gd name="adj1" fmla="val 50000"/>
              <a:gd name="adj2" fmla="val 4889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верх 18"/>
          <p:cNvSpPr/>
          <p:nvPr/>
        </p:nvSpPr>
        <p:spPr>
          <a:xfrm rot="13337995">
            <a:off x="2722844" y="580501"/>
            <a:ext cx="337089" cy="626889"/>
          </a:xfrm>
          <a:prstGeom prst="upArrow">
            <a:avLst>
              <a:gd name="adj1" fmla="val 50000"/>
              <a:gd name="adj2" fmla="val 4889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95536" y="-289354"/>
            <a:ext cx="8424936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процессе фронтального контроля изучаются: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санитарно-гигиеническое состояние группы;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оснащение педагогического процесса;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предметно-развивающая среда группы;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воспитательно-образовательная работа с детьми,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документация педагогов,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 родителями.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 фронтального контроля: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Определить объект контроля.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Определить и сформулировать основные цели и задачи контроля.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Определить </a:t>
            </a:r>
            <a:r>
              <a:rPr lang="ru-RU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приказом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ответственного и группу проверяющих.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Составить план контроля и ознакомить с ней проверяемых.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Проконтролировать проверяемых.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Зарегистрировать все результаты контроля.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 контроля проанализировать и довести до сведения педагогических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работников.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2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ypresentation.ru/documents/c0b3be0c32dc4e1feb7da38a413fbe70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692696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indent="409575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2843373"/>
            <a:ext cx="84249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ru-RU" sz="3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9512" y="-724256"/>
            <a:ext cx="1333092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4454818" y="-1433391"/>
            <a:ext cx="23436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23528" y="-3648449"/>
            <a:ext cx="14978910" cy="10095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Итоговый контроль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проводится после завершения отчетного периода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(полугодия, года). Он направлен на изучение и всесторонний анализ работы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педагогического коллектива по выполнению программ годового плана.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Итоговый контроль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включает: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сроки проведения;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график;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материалы итогового контроля (диагностические карты, схемы, таблицы, вопросники,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оценочные листы, анкеты для родителей;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налитическую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справку.</a:t>
            </a:r>
            <a:r>
              <a:rPr lang="ru-RU" b="1" dirty="0" smtClean="0"/>
              <a:t>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Сравнительный контроль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его виды (работа воспитателей 2-х возрастных групп,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воспитателей одной группы, взаимоконтроль), проводятся  с целью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сопоставления результатов работы воспитателей по различным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направлениям программы.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Самоконтроль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Воспитателей, имеющих высокую квалификацию и профессионализм,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переводим на режим доверия и самоконтроля, опираясь на следующие критерии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профессионального мастерства: </a:t>
            </a:r>
          </a:p>
          <a:p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2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ypresentation.ru/documents/c0b3be0c32dc4e1feb7da38a413fbe70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692696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indent="409575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2843373"/>
            <a:ext cx="84249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ru-RU" sz="3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9512" y="-724256"/>
            <a:ext cx="1333092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467544" y="-6604026"/>
            <a:ext cx="15878341" cy="13665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Рекомендации по организации контроля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его организации необходимо обращать внимание на следующее: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Направлять контроль на организацию воспитательно-образовательного процесса,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не на личность.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Сотрудник должен знать, что именно, когда и по каким критериям будет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контролироваться.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Контролировать следует открыто.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Осуществлять контроль за результатами деятельности, а не за действиями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сотрудника.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 контроле необходимо придерживаться доброжелательного тона общения.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доведении рекомендаций, указаний уделять внимание причинам возникновения </a:t>
            </a:r>
          </a:p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недочетов в работе и путей их преодоления.</a:t>
            </a:r>
            <a:r>
              <a:rPr lang="ru-RU" b="1" dirty="0" smtClean="0"/>
              <a:t>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организации контроля также следует помнить о том, что: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контроль не должен ограничиваться инцидентами;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тотальный контроль порождает небрежность;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скрытый контроль вызывает только досаду;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необходимо контролировать всех, а не только ”любимого” сотрудника;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не контролировать из-за недоверия;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не держать своих выводов при себе.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2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ypresentation.ru/documents/c0b3be0c32dc4e1feb7da38a413fbe70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692696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indent="409575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9512" y="-724256"/>
            <a:ext cx="1333092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467544" y="-3972537"/>
            <a:ext cx="15878341" cy="840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106" name="Рисунок 1" descr="Журнал оперативного контроля в ДОУ - Дауберт Н. Ю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516" y="1369804"/>
            <a:ext cx="1800200" cy="223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907703" y="692696"/>
            <a:ext cx="55897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  <a:latin typeface="Times New Roman"/>
                <a:ea typeface="Times New Roman"/>
              </a:rPr>
              <a:t>          Методическая  </a:t>
            </a:r>
            <a:r>
              <a:rPr lang="ru-RU" sz="2400" dirty="0">
                <a:solidFill>
                  <a:schemeClr val="accent2"/>
                </a:solidFill>
                <a:latin typeface="Times New Roman"/>
                <a:ea typeface="Times New Roman"/>
              </a:rPr>
              <a:t>литература</a:t>
            </a:r>
            <a:endParaRPr lang="ru-RU" sz="2400" dirty="0">
              <a:solidFill>
                <a:schemeClr val="accent2"/>
              </a:solidFill>
            </a:endParaRPr>
          </a:p>
        </p:txBody>
      </p:sp>
      <p:pic>
        <p:nvPicPr>
          <p:cNvPr id="3074" name="Picture 2" descr="F:\Книги 2\14040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59" y="1304038"/>
            <a:ext cx="1759545" cy="2366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F:\Книги 2\14044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2565" y="1304038"/>
            <a:ext cx="1620180" cy="229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:\Книги 2\14084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273259"/>
            <a:ext cx="1818490" cy="23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F:\Книги 2\140900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17032"/>
            <a:ext cx="1872208" cy="2664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F:\Книги 2\140924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59" y="3718168"/>
            <a:ext cx="1831553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614046" y="2967335"/>
            <a:ext cx="19159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          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8" name="Рисунок 17" descr="Контроль в детском саду. Планирование. Мониторинг. Практический инструментальный анализ. ФГОС ДО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27984" y="3717032"/>
            <a:ext cx="172819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Организация образовательного процесса в условиях внедрения ФГОС ДО. Семинары-практикумы. ФГОС ДО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60232" y="3717032"/>
            <a:ext cx="19050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12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ypresentation.ru/documents/c0b3be0c32dc4e1feb7da38a413fbe70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692696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indent="409575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2843373"/>
            <a:ext cx="84249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ru-RU" sz="3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9512" y="-724256"/>
            <a:ext cx="1333092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467544" y="-3972537"/>
            <a:ext cx="15878341" cy="840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551837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400" b="1" dirty="0">
                <a:ln w="10541" cmpd="sng">
                  <a:solidFill>
                    <a:srgbClr val="BBE0E3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5400" b="1" dirty="0" smtClean="0">
                <a:ln w="10541" cmpd="sng">
                  <a:solidFill>
                    <a:srgbClr val="BBE0E3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за внимание</a:t>
            </a:r>
            <a:r>
              <a:rPr lang="ru-RU" sz="5400" b="1" dirty="0">
                <a:ln w="10541" cmpd="sng">
                  <a:solidFill>
                    <a:srgbClr val="BBE0E3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334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ypresentation.ru/documents/c0b3be0c32dc4e1feb7da38a413fbe70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899059"/>
            <a:ext cx="842493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09575" fontAlgn="base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409575" fontAlgn="base">
              <a:spcBef>
                <a:spcPct val="0"/>
              </a:spcBef>
              <a:spcAft>
                <a:spcPct val="0"/>
              </a:spcAft>
            </a:pPr>
            <a:endParaRPr lang="ru-RU" sz="3200" b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409575" fontAlgn="base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409575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409575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855219"/>
            <a:ext cx="8424936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Требования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к организации контроля:</a:t>
            </a:r>
            <a:endParaRPr lang="ru-RU" sz="24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  <a:tabLst>
                <a:tab pos="457200" algn="l"/>
              </a:tabLst>
            </a:pP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  <a:tabLst>
                <a:tab pos="4572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Наличие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единой системы контроля всех направлений воспитательно-образовательной работы в ДОУ.</a:t>
            </a:r>
            <a:endParaRPr lang="ru-RU" sz="24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Планирование контроля .</a:t>
            </a:r>
            <a:endParaRPr lang="ru-RU" sz="24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 Выявление недостатков, выработка эффективных мер по их устранению.</a:t>
            </a:r>
            <a:endParaRPr lang="ru-RU" sz="24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Своевременность проведения контроля.</a:t>
            </a:r>
            <a:endParaRPr lang="ru-RU" sz="24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  <a:tabLst>
                <a:tab pos="4572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Ознакомление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членов коллектива с итогами контроля.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8954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ypresentation.ru/documents/c0b3be0c32dc4e1feb7da38a413fbe70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-932485"/>
            <a:ext cx="8424936" cy="797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095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095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095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095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Функции контроля: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095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-Контроль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позволяет установить, все ли в дошкольном учреждении выполняется в соответствии с нормативными документами, решениями педагогического совета или распоряжением руководителя. Он помогает выявить отклонения и их причины, определить пути и методы устранения недочетов.</a:t>
            </a:r>
          </a:p>
          <a:p>
            <a:pPr lvl="0" indent="4095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-Устраняясь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 контроля или осуществляя его не систематически, руководитель теряет возможность оперативно вмешиваться в ход воспитательного процесса, управлять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им.</a:t>
            </a:r>
          </a:p>
          <a:p>
            <a:pPr lvl="0" indent="4095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Отсутствие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системы контроля вызывает стихийность в осуществлении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-образовательного процесса.</a:t>
            </a:r>
          </a:p>
          <a:p>
            <a:pPr lvl="0" indent="4095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-Контроль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является важнейшим фактором воспитания молодых кадров, усиления личной ответственности молодого специалиста за исполнение своих обязанностей.</a:t>
            </a:r>
          </a:p>
          <a:p>
            <a:pPr lvl="0" indent="409575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marR="0" lvl="0" indent="4095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ypresentation.ru/documents/c0b3be0c32dc4e1feb7da38a413fbe70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692696"/>
            <a:ext cx="849694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Направление деятельности старшего воспитателя при осуществлении контроля: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Разрабатывать систему контроля  воспитательно-образовательной работой с детьми, диагностические материалы, вопросы для осуществления оперативного, тематического, фронтального контроля в разных возрастных группах;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Наблюдать за деятельностью воспитателя в процессе работы с детьми;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-Фиксировать результаты наблюдений; анализировать результаты воспитательно-образовательной работы;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Делать выводы и заключения о состоянии воспитательно-образовательной работы с детьми;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Осуществлять диагностику профессиональной компетентности педагогов, развития детей;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Разрабатывать мероприятия по устранению выявленных недостатков в работе педагогов;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Обсуждать результаты контроля с педагогами, использовать эти результаты при подготовке решений педсоветов, планировании работы коллектива.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lvl="0" indent="409575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ypresentation.ru/documents/c0b3be0c32dc4e1feb7da38a413fbe70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692696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lvl="0" indent="409575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873603"/>
            <a:ext cx="842493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Алгоритм контроля: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1.Определение цели и объекта контроля.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2.Разработка плана контроля.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3.Сбор информации.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4.Анализ собранного материала.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5.Выработка рекомендаций и путей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исправления недостатков.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6. Проверка исполнения рекомендаций.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40349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http://mypresentation.ru/documents/c0b3be0c32dc4e1feb7da38a413fbe70/img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692696"/>
            <a:ext cx="849694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Оперативный контроль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09575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305342"/>
            <a:ext cx="8496944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Оперативный контроль</a:t>
            </a:r>
            <a:r>
              <a:rPr lang="ru-RU" dirty="0">
                <a:latin typeface="Times New Roman"/>
                <a:ea typeface="Times New Roman"/>
              </a:rPr>
              <a:t> – это текущий, ежедневный контроль. Его особенность заключается в том, что он помогает выявить и  устранить незначительные сбои в деятельности педагогов и коллектива в целом. Если не замечать мелких отклонений в работе, то они могут привести к большим трудностям, преодолеть которые впоследствии будет </a:t>
            </a:r>
            <a:r>
              <a:rPr lang="ru-RU" dirty="0" smtClean="0">
                <a:latin typeface="Times New Roman"/>
                <a:ea typeface="Times New Roman"/>
              </a:rPr>
              <a:t>нелегко.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    </a:t>
            </a:r>
            <a:r>
              <a:rPr lang="ru-RU" sz="2000" b="1" dirty="0" smtClean="0">
                <a:latin typeface="Times New Roman"/>
                <a:ea typeface="Times New Roman"/>
              </a:rPr>
              <a:t>В оперативном контроле выделяют: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sz="2000" b="1" dirty="0">
              <a:effectLst/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471241349"/>
              </p:ext>
            </p:extLst>
          </p:nvPr>
        </p:nvGraphicFramePr>
        <p:xfrm>
          <a:off x="304532" y="4767829"/>
          <a:ext cx="8496944" cy="1397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Стрелка вниз 9"/>
          <p:cNvSpPr/>
          <p:nvPr/>
        </p:nvSpPr>
        <p:spPr>
          <a:xfrm rot="3161872">
            <a:off x="2639455" y="3812719"/>
            <a:ext cx="260607" cy="771506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644008" y="3861048"/>
            <a:ext cx="275251" cy="674848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9206659">
            <a:off x="6814977" y="3783394"/>
            <a:ext cx="275251" cy="807045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ypresentation.ru/documents/c0b3be0c32dc4e1feb7da38a413fbe70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692696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indent="409575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-910649"/>
            <a:ext cx="8640960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spcAft>
                <a:spcPts val="0"/>
              </a:spcAft>
              <a:tabLst>
                <a:tab pos="457200" algn="l"/>
              </a:tabLst>
            </a:pPr>
            <a:endParaRPr lang="ru-RU" sz="1400" dirty="0" smtClean="0">
              <a:latin typeface="Times New Roman"/>
              <a:ea typeface="Times New Roman"/>
            </a:endParaRPr>
          </a:p>
          <a:p>
            <a:pPr indent="457200" algn="ctr">
              <a:spcAft>
                <a:spcPts val="0"/>
              </a:spcAft>
              <a:tabLst>
                <a:tab pos="457200" algn="l"/>
              </a:tabLst>
            </a:pPr>
            <a:endParaRPr lang="ru-RU" sz="1400" dirty="0">
              <a:latin typeface="Times New Roman"/>
              <a:ea typeface="Times New Roman"/>
            </a:endParaRPr>
          </a:p>
          <a:p>
            <a:pPr indent="457200" algn="ctr">
              <a:spcAft>
                <a:spcPts val="0"/>
              </a:spcAft>
              <a:tabLst>
                <a:tab pos="457200" algn="l"/>
              </a:tabLst>
            </a:pPr>
            <a:endParaRPr lang="ru-RU" sz="1400" dirty="0" smtClean="0">
              <a:latin typeface="Times New Roman"/>
              <a:ea typeface="Times New Roman"/>
            </a:endParaRPr>
          </a:p>
          <a:p>
            <a:pPr indent="457200" algn="ctr">
              <a:spcAft>
                <a:spcPts val="0"/>
              </a:spcAft>
              <a:tabLst>
                <a:tab pos="457200" algn="l"/>
              </a:tabLst>
            </a:pPr>
            <a:endParaRPr lang="ru-RU" sz="1400" dirty="0">
              <a:latin typeface="Times New Roman"/>
              <a:ea typeface="Times New Roman"/>
            </a:endParaRPr>
          </a:p>
          <a:p>
            <a:pPr indent="457200" algn="ctr">
              <a:spcAft>
                <a:spcPts val="0"/>
              </a:spcAft>
              <a:tabLst>
                <a:tab pos="457200" algn="l"/>
              </a:tabLst>
            </a:pPr>
            <a:endParaRPr lang="ru-RU" sz="1400" dirty="0">
              <a:latin typeface="Times New Roman"/>
              <a:ea typeface="Times New Roman"/>
            </a:endParaRPr>
          </a:p>
          <a:p>
            <a:pPr indent="457200" algn="ctr">
              <a:spcAft>
                <a:spcPts val="0"/>
              </a:spcAft>
              <a:tabLst>
                <a:tab pos="457200" algn="l"/>
              </a:tabLst>
            </a:pPr>
            <a:endParaRPr lang="ru-RU" sz="1400" dirty="0" smtClean="0">
              <a:latin typeface="Times New Roman"/>
              <a:ea typeface="Times New Roman"/>
            </a:endParaRPr>
          </a:p>
          <a:p>
            <a:pPr indent="457200">
              <a:spcAft>
                <a:spcPts val="0"/>
              </a:spcAft>
              <a:tabLst>
                <a:tab pos="457200" algn="l"/>
              </a:tabLst>
            </a:pPr>
            <a:r>
              <a:rPr lang="ru-RU" sz="2000" b="1" dirty="0" smtClean="0">
                <a:latin typeface="Times New Roman"/>
                <a:ea typeface="Times New Roman"/>
              </a:rPr>
              <a:t>Вопросы </a:t>
            </a:r>
            <a:r>
              <a:rPr lang="ru-RU" sz="2000" b="1" dirty="0">
                <a:latin typeface="Times New Roman"/>
                <a:ea typeface="Times New Roman"/>
              </a:rPr>
              <a:t>оперативного контроля условно делятся на несколько</a:t>
            </a:r>
            <a:r>
              <a:rPr lang="ru-RU" sz="20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latin typeface="Times New Roman"/>
                <a:ea typeface="Times New Roman"/>
              </a:rPr>
              <a:t> категорий.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  <a:tab pos="685800" algn="l"/>
              </a:tabLst>
            </a:pPr>
            <a:r>
              <a:rPr lang="ru-RU" b="1" dirty="0">
                <a:latin typeface="Times New Roman" pitchFamily="18" charset="0"/>
                <a:ea typeface="Times New Roman"/>
                <a:cs typeface="Times New Roman" pitchFamily="18" charset="0"/>
              </a:rPr>
              <a:t>Вопросы, требующие постоянного контроля:</a:t>
            </a:r>
            <a:endParaRPr lang="ru-RU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- выполнение инструкции по охране жизни и здоровья детей;</a:t>
            </a:r>
          </a:p>
          <a:p>
            <a:pPr algn="just"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- осуществление образовательного процесса, уровень развития детей;</a:t>
            </a:r>
          </a:p>
          <a:p>
            <a:pPr algn="just"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- результаты медицинского осмотра детей;</a:t>
            </a:r>
          </a:p>
          <a:p>
            <a:pPr algn="just"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- проведение оздоровительных мероприятий в режиме дня;</a:t>
            </a:r>
          </a:p>
          <a:p>
            <a:pPr algn="just"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- организация питания;</a:t>
            </a:r>
          </a:p>
          <a:p>
            <a:pPr algn="just"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- посещаемость;</a:t>
            </a:r>
          </a:p>
          <a:p>
            <a:pPr algn="just"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- выполнение режима дня;</a:t>
            </a:r>
          </a:p>
          <a:p>
            <a:pPr algn="just"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- выполнение </a:t>
            </a:r>
            <a:r>
              <a:rPr lang="ru-RU" dirty="0" err="1">
                <a:latin typeface="Times New Roman" pitchFamily="18" charset="0"/>
                <a:ea typeface="Times New Roman"/>
                <a:cs typeface="Times New Roman" pitchFamily="18" charset="0"/>
              </a:rPr>
              <a:t>санэпидрежима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</a:p>
          <a:p>
            <a:pPr algn="just"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- вопросы преемственности в работе ДОУ и школы;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- повышение профессиональной квалификации и педагогического мастерства педагогов ДОУ;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- работа с молодыми воспитателями, наставничество;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- соблюдение здорового психологического климата в коллективе;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- работа с неблагополучными семьями;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- соблюдение правил внутреннего распорядка;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- техника безопасности;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- сохранность имущества;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- укрепление материальной базы;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- финансово-хозяйственная деятельность.</a:t>
            </a:r>
            <a:endParaRPr lang="ru-RU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37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ypresentation.ru/documents/c0b3be0c32dc4e1feb7da38a413fbe70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692696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indent="409575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7829" y="404664"/>
            <a:ext cx="84969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Bef>
                <a:spcPts val="600"/>
              </a:spcBef>
              <a:spcAft>
                <a:spcPts val="0"/>
              </a:spcAft>
            </a:pPr>
            <a:r>
              <a:rPr lang="ru-RU" sz="2000" b="1" dirty="0">
                <a:latin typeface="Times New Roman"/>
                <a:ea typeface="Times New Roman"/>
              </a:rPr>
              <a:t>2. Вопросы, требующие контроля не реже одного раза в месяц.</a:t>
            </a:r>
            <a:endParaRPr lang="ru-RU" sz="20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- анализ заболеваемости;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- выполнение натуральных норм питания;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- выполнение плана по </a:t>
            </a:r>
            <a:r>
              <a:rPr lang="ru-RU" dirty="0" err="1">
                <a:latin typeface="Times New Roman"/>
                <a:ea typeface="Times New Roman"/>
              </a:rPr>
              <a:t>детодням</a:t>
            </a:r>
            <a:r>
              <a:rPr lang="ru-RU" dirty="0">
                <a:latin typeface="Times New Roman"/>
                <a:ea typeface="Times New Roman"/>
              </a:rPr>
              <a:t>;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- проведение физкультурных досугов и развлечений;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- состояние документации в группах;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 </a:t>
            </a:r>
            <a:r>
              <a:rPr lang="ru-RU" dirty="0" smtClean="0">
                <a:latin typeface="Times New Roman"/>
                <a:ea typeface="Times New Roman"/>
              </a:rPr>
              <a:t>- </a:t>
            </a:r>
            <a:r>
              <a:rPr lang="ru-RU" dirty="0">
                <a:latin typeface="Times New Roman"/>
                <a:ea typeface="Times New Roman"/>
              </a:rPr>
              <a:t>выполнение решений педсовета;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- документация и отчетность подотчетных лиц;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- снятие остатков продуктов питания;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- проведение дней методической учебы педагогических кадров;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- уровень педагогического мастерства и состояние образовательного процесса.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829" y="3586063"/>
            <a:ext cx="8424936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3. Вопросы, требующие контроля не реже одного раза в квартал.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- участие педагогов в работе методических объединений;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- анализ детской заболеваемости;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- проведение дней здоровья;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- уровень проведения родительский собраний во всех возрастных группах;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- выполнение ООП ДО за квартал (по решению педагогического коллектива);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- выполнение воспитателями рекомендаций аттестации и </a:t>
            </a:r>
            <a:r>
              <a:rPr lang="ru-RU" dirty="0" smtClean="0">
                <a:latin typeface="Times New Roman"/>
                <a:ea typeface="Times New Roman"/>
              </a:rPr>
              <a:t>самообразования. </a:t>
            </a:r>
            <a:endParaRPr lang="ru-RU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4877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1147</TotalTime>
  <Words>2651</Words>
  <Application>Microsoft Office PowerPoint</Application>
  <PresentationFormat>Экран (4:3)</PresentationFormat>
  <Paragraphs>757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Dom</dc:creator>
  <cp:lastModifiedBy>111</cp:lastModifiedBy>
  <cp:revision>91</cp:revision>
  <cp:lastPrinted>2016-02-09T09:21:26Z</cp:lastPrinted>
  <dcterms:created xsi:type="dcterms:W3CDTF">2016-02-07T16:07:26Z</dcterms:created>
  <dcterms:modified xsi:type="dcterms:W3CDTF">2016-02-19T08:06:44Z</dcterms:modified>
</cp:coreProperties>
</file>