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6" r:id="rId4"/>
    <p:sldId id="270" r:id="rId5"/>
    <p:sldId id="269" r:id="rId6"/>
    <p:sldId id="268" r:id="rId7"/>
    <p:sldId id="272" r:id="rId8"/>
    <p:sldId id="274" r:id="rId9"/>
    <p:sldId id="276" r:id="rId10"/>
    <p:sldId id="278" r:id="rId11"/>
    <p:sldId id="280" r:id="rId12"/>
    <p:sldId id="282" r:id="rId13"/>
    <p:sldId id="284" r:id="rId14"/>
    <p:sldId id="290" r:id="rId15"/>
    <p:sldId id="29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5" autoAdjust="0"/>
  </p:normalViewPr>
  <p:slideViewPr>
    <p:cSldViewPr>
      <p:cViewPr varScale="1">
        <p:scale>
          <a:sx n="69" d="100"/>
          <a:sy n="69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45C2-5D4B-4AD8-B07C-8BB81033936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E3F0-53A3-4FF0-A5BF-F93F21525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3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5520" cy="7766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1124745"/>
            <a:ext cx="777686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Деловая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игра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Воспитание  нравственно – патриотических чувств  у детей дошкольного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Подготовила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старший воспитатель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Третьякова Л.В.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2015г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006" y="-243408"/>
            <a:ext cx="9279006" cy="710140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4288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-2048942"/>
            <a:ext cx="864096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628800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Нетрадиционные формы работы с семьей: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Семейные клубы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«Родительская почта»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«Телефон доверия»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Мастер - класс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006" y="-243408"/>
            <a:ext cx="9279006" cy="710140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4288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-2048942"/>
            <a:ext cx="864096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3326215"/>
            <a:ext cx="8928598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называются гончарные изделия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игрушки,  сделанные  из белой глины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расписанные  в голубовато – синей гамме ?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(Гжель)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006" y="-243408"/>
            <a:ext cx="9279006" cy="710140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4288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-2048942"/>
            <a:ext cx="864096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2495218"/>
            <a:ext cx="23436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23528" y="1543332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Крупная территория, которая имеет определенные границы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пользуется государственным суверенитетом?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(страна)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006" y="-243408"/>
            <a:ext cx="9279006" cy="710140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4288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-2048942"/>
            <a:ext cx="864096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2495218"/>
            <a:ext cx="23436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-1277563"/>
            <a:ext cx="883825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литературные произведения  в древности  было принято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рассказывать , а петь?  (Былины)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006" y="-119286"/>
            <a:ext cx="9279006" cy="710140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4288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-2048942"/>
            <a:ext cx="864096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2495218"/>
            <a:ext cx="23436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26262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-354234"/>
            <a:ext cx="883825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602395"/>
            <a:ext cx="860444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2F2F2F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2F2F2F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   технологии  используете в своей работе?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9598"/>
            <a:ext cx="7560840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err="1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Здоровьесберегающие</a:t>
            </a:r>
            <a:r>
              <a:rPr lang="ru-RU" sz="2400" dirty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2F2F2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tabLst>
                <a:tab pos="457200" algn="l"/>
              </a:tabLst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Информационно – </a:t>
            </a:r>
            <a:r>
              <a:rPr lang="ru-RU" sz="2400" dirty="0" smtClean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коммуникативные</a:t>
            </a: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Игровые</a:t>
            </a: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Развивающие</a:t>
            </a: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Коррекционные</a:t>
            </a: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Личностно – </a:t>
            </a:r>
            <a:r>
              <a:rPr lang="ru-RU" sz="2400" dirty="0" smtClean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ориентированные</a:t>
            </a: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Проектные</a:t>
            </a:r>
          </a:p>
          <a:p>
            <a:pPr lvl="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tabLst>
                <a:tab pos="457200" algn="l"/>
              </a:tabLst>
            </a:pPr>
            <a:endParaRPr lang="ru-RU" sz="2400" dirty="0" smtClean="0">
              <a:solidFill>
                <a:srgbClr val="2F2F2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Исследовательские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</a:pPr>
            <a:r>
              <a:rPr lang="ru-RU" sz="2400" dirty="0">
                <a:solidFill>
                  <a:srgbClr val="2F2F2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3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504" y="0"/>
            <a:ext cx="9251504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1" y="2132856"/>
            <a:ext cx="88924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3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223138"/>
            <a:ext cx="9252520" cy="70811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3244334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100704"/>
            <a:ext cx="748883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200"/>
              </a:lnSpc>
              <a:spcBef>
                <a:spcPts val="750"/>
              </a:spcBef>
              <a:spcAft>
                <a:spcPts val="750"/>
              </a:spcAft>
            </a:pPr>
            <a:endParaRPr lang="ru-RU" sz="2800" dirty="0" smtClean="0">
              <a:solidFill>
                <a:srgbClr val="262626"/>
              </a:solidFill>
              <a:latin typeface="Times New Roman"/>
              <a:ea typeface="Times New Roman"/>
            </a:endParaRPr>
          </a:p>
          <a:p>
            <a:pPr fontAlgn="base">
              <a:lnSpc>
                <a:spcPts val="1200"/>
              </a:lnSpc>
              <a:spcBef>
                <a:spcPts val="750"/>
              </a:spcBef>
              <a:spcAft>
                <a:spcPts val="750"/>
              </a:spcAft>
            </a:pPr>
            <a:endParaRPr lang="ru-RU" sz="3200" dirty="0">
              <a:latin typeface="Times New Roman"/>
              <a:ea typeface="Times New Roman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22881"/>
            <a:ext cx="89644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Нравственное воспитание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   целенаправленное систематическое воздействие на сознание, чувства и поведение людей, формирующее у них моральные качества, убежденность в значимости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нравственных норм 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223138"/>
            <a:ext cx="9252520" cy="70811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967971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Задачами  нравственно-патриотического воспитания дошкольников являются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воспитание у ребенка любви и привязанности к своей семье, дому, детскому саду, улице, станице;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формирование бережного отношения к природе и всему живому;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воспитание уважения к труду;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развитие интереса к русским традициям и промыслам;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формирование элементарных знаний о правах человека;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расширение представлений о городах России;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знакомство детей с символами государства (герб, флаг, гимн);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развитие чувства ответственности и гордости за достижения страны;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формирование толерантности, чувства уважения к другим народам, их традициям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223138"/>
            <a:ext cx="9252520" cy="70811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5126706"/>
            <a:ext cx="7420365" cy="1071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работы с детьми по нравственно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патриотическому воспитанию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ООД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Экскурсии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Беседы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Рассматривание иллюстраций, альбомов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Использование средств мультимедиа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Выставки (поделок, рисунков)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Работа в книжном уголке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Рисование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         Оформление семейных альбомов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223138"/>
            <a:ext cx="9252520" cy="70811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4541931"/>
            <a:ext cx="9183733" cy="954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етоды работы по нравственно – патриотическому воспитанию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прогулки и экскурсии.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Наблюдения (например, трудовой жизни людей и  т.д.).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Объяснения воспитателя в сочетании с показом и наблюдениями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о родном станице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Разучивание песен и стихов о родине, пословиц, поговорок, чтение сказок,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прослушивание музыкальных произведений.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произведениями народного творчества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(вышивка, роспись, скульптура).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Обогащение и стимулирование детского творчества.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Привлечение детей к посильному общественно-полезному труду.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уважения к ветеранам войны и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223138"/>
            <a:ext cx="9252520" cy="70811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1288017"/>
            <a:ext cx="793277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Особый политический институт, который обеспечивает социальную защищенность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населения,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оборону и безопасность страны?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(государство)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223138"/>
            <a:ext cx="9252520" cy="70811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290045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Символ государства, его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суверенитета: прикрепленное к древу или шнуру полотнище установленных размеров и цветов, иногда с изображением герба, эмблемы?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(флаг)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223138"/>
            <a:ext cx="9252520" cy="70811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4288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653650"/>
            <a:ext cx="88924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Официальная эмблема государства?</a:t>
            </a: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(герб)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://im1-tub-ru.yandex.net/i?id=48795265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3138"/>
            <a:ext cx="9252520" cy="70811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01468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-303132"/>
            <a:ext cx="79327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6262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42881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-6850255"/>
            <a:ext cx="8640960" cy="1415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работы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родителями: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День открытых дверей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Беседы (индивидуальные, групповые)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Консультации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Семинары-практикумы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Родительские собрания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Родительские конференции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Совместная экскурсия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-КВН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Круглый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Выставки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Конкурсы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471</Words>
  <Application>Microsoft Office PowerPoint</Application>
  <PresentationFormat>Экран (4:3)</PresentationFormat>
  <Paragraphs>428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Id-computers</dc:creator>
  <cp:lastModifiedBy>111</cp:lastModifiedBy>
  <cp:revision>37</cp:revision>
  <dcterms:created xsi:type="dcterms:W3CDTF">2014-01-27T12:55:51Z</dcterms:created>
  <dcterms:modified xsi:type="dcterms:W3CDTF">2016-02-19T08:49:58Z</dcterms:modified>
</cp:coreProperties>
</file>