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Конспект НОД по развитию речи  для детей первой младшей группы.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Тема: «В гостях у курочки Рябы».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Цель: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Продолжать знакомить детей с произведениями, в которых говорится о курочке, петушке и цыплятах.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Образовательные:</a:t>
            </a:r>
            <a:b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1.Расширять представления детей о курице, петухе и цыплятах.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2.Обогащать чувственный опыт детей и умение фиксировать полученные впечатления в речи.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Воспитательные:</a:t>
            </a:r>
            <a:b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1.Воспитывать положительное отношение к окружающему миру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Вызвать у детей радость от повторения знакомой потешки «Вышла курочка гулять».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Развивающие: </a:t>
            </a:r>
            <a:b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1.Упражнять детей в звукоподражании.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2.Развивать любознательность, память, внимание, речь. 3.Обогащать словарный запас.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Материалы к занятию: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Птичий домик,   игрушки: курочка, цыплята, петух.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Музыкальное сопровождение: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Имитация стука колес поезда.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Словарная работа: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Петушок- золотой гребешок,  курочка- рябушечка, цыплятки, крыша, двери, окна, червячок, зернышки, сапожки, сережки.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Предварительная работа: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Чтение потешек, пение песенок, загадывание загадок.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Ход занятия.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Ребята,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сегодня мы отправимся в необычное путешествие.  Мы поедем в гости, а к кому вы узнаете позже, когда мы приедем. Становимся друг за другом (паровозиком) и поехали! 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(Воспитатель поет, дети помогают. Музыкальное сопровождение) 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-Загудел паровоз,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вагончики повез!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Чух-чух-чу-чу,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Далеко я укачу!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Дети: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— Ту-ту-уу!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Вот мы и приехали. Давайте отдохнем и поздороваемся.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рассаживаются на стульчиках полукругом.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Коммуникативная игра: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-Здравствуйте, ладошки! Хлоп-хлоп-хлоп. 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(Дети хлопают в ладоши).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-Здравствуйте, ножки! Топ-топ-топ. (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топают ногами).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-Здравствуйте, щечки! Плюх-плюх-плюх.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-Кругленькие щечки! Плюх-плюх-плюх.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(Дети указательными пальчиками трогают щечки).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-Здравствуйте, губки! Чмок-чмок-чмок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(Дети показывают губки).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-Здравствуйте, зубки! Щелк-щелк-щелк. 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(Дети показывают зубки).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-Здравствуй, мой носик! Пи-пи-пи. 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(Дети указательным пальчиком дотрагиваются до носа).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-Здравствуйте, малышки, всем привет. 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(Дети машут руками над головой).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Посмотрите, какой красивый домик стоит! Что у домика есть?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Дети: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Крыша, дверь, окно.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Интересно, кто в этом домике живет? Давайте постучим: тук-тук-тук. Кто в домике живет?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Слышите, кто-то говорит: ко-ко-ко? Кто это?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:- Курочка.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(Воспитатель достает из домика курочку, читает потешку) 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Курица — красавица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меня жила.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Ах, какая умница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Курица была.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Шила мне кафтаны,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Шила сапоги,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Вкусные, румяные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Пекла мне пироги.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давайте все вместе расскажем это стихотворение курочке.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(повтор стихотворения вместе с детьми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курочку называют?</a:t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Дети: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Курочка –  ряба.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сейчас давайте поиграем нашими пальчиками.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Пальчиковая гимнастика: «Курочка»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Мама курочка пришла,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(идём пальчиками от локтевого сгиба к кисти).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Лапкой землю погребла. (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Гладим ладошку).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Червячка она нашла, 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(рисуем на ладошке волнистую линию — «червячка»).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цыплятам отдала. 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(Пальчики собираем в кулачок).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Слышите, кто-то пищит: пи-пи-пи. Кто это?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Дети: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— Цыплята!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(Воспитатель достает из домика двух цыплят. Рассматривают их) 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Цыплята какие?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Маленькие, желтые.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они пищат?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Дети: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— Пи-пи-пи.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мама курочка им говорит?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Дети: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Слушайтесь маму. Не ходите далеко от дома.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еще живет в домике? Тук-тук-тук. 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(Дети повторяют: тук-тук-тук).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(Слышится ку-ка-ре-ку) 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так кричит?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Дети: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— Петушок.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(Появляется петушок). Дети рассматривают петушка.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Как называют петушка?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Петя-Петушок-золотой гребешок.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-Петушок у нас горластый,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утрам кричит он: «Здравствуй! 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ногах его сапожки,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ушах висят сережки,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головке — гребешок,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Вот какой он, петушок.!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— Какую же песенку он поёт?</a:t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Дети: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Ку-ка-ре-ку.</a:t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Давайте все вместе скажем, как поет петушок.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хором говорят Ку-ка-ре-ку)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Какой у петушка клюв?</a:t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Дети: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Большой, острый.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Какой у петушка гребешок?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Дети: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Большой, красный.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Какой у петушка хвост?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Дети: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Длинный, красивый, разноцветный.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Петушок по двору ходит гордо. Грудь вперед, крылья распушил. Голову держит высоко поднятой и важно на всех поглядывает.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Ребята, покажите как ходит петушок.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встают и показывают, как ходит петушок)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Ах, ребятки посмотрите, мама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Курочка с цыплятами приглашают нас с вами погулять по двору.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Физкультминутка.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-Вышла курочка гулять,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Свежей травки пощипать,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за ней ребятки,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Желтые цыплятки!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«Ко-ко-ко! Ко-ко-ко!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ходите далеко!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Лапками гребите!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Зернышки ищите! » 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(Дети повторяют движения за воспитателем 2 раза).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Давайте покормим курочку с цыплятками. 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(Дети показывают, как кормят, протягивая ладошку).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Давайте и петушку насыплем зернышек! Клюй, петушок! 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(Дети повторяют: «Клюй! Клюй! »).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 угостили птичек зернышками, и им пора отдыхать.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Воспитатель: А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теперь и нам пора, уезжаем детвора! 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(Дети встают друг за другом, паровозиком.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Загудел паровоз,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вагончики повез!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Чух-чух-чу-чу,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Далеко я укачу! Дети: — Ту-ту-ууу!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20</Words>
  <Application>Microsoft Office PowerPoint</Application>
  <PresentationFormat>Экран (4:3)</PresentationFormat>
  <Paragraphs>106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2016-02-19T12:34:59Z</dcterms:created>
  <dcterms:modified xsi:type="dcterms:W3CDTF">2016-02-19T12:39:47Z</dcterms:modified>
</cp:coreProperties>
</file>