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8" r:id="rId17"/>
    <p:sldId id="272" r:id="rId18"/>
    <p:sldId id="273" r:id="rId19"/>
    <p:sldId id="274" r:id="rId20"/>
    <p:sldId id="280" r:id="rId21"/>
    <p:sldId id="281" r:id="rId22"/>
    <p:sldId id="279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BAD086-CFEE-44E6-A68D-8BDDFA817702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A676FF-46F6-4A1C-89F2-463CE3CB8D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jpeg"/><Relationship Id="rId5" Type="http://schemas.openxmlformats.org/officeDocument/2006/relationships/hyperlink" Target="http://www.openspace.ru/m/photo/2008/05/26/belka_strelka_b.jpg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land.su/uploads/posts/2008-09/thumbs/1220935459_31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5.nnm.ru/7/9/f/d/1/62977b926b32ad32cb4a5168f8d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6.jpeg"/><Relationship Id="rId4" Type="http://schemas.openxmlformats.org/officeDocument/2006/relationships/hyperlink" Target="http://young.rzd.ru/dbmm/images/41/4080/2134776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Tsiolkovsky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828800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космос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560840" cy="3744416"/>
          </a:xfrm>
        </p:spPr>
        <p:txBody>
          <a:bodyPr>
            <a:noAutofit/>
          </a:bodyPr>
          <a:lstStyle/>
          <a:p>
            <a:r>
              <a:rPr lang="ru-RU" sz="6000" dirty="0" smtClean="0"/>
              <a:t>Легенда</a:t>
            </a:r>
          </a:p>
          <a:p>
            <a:r>
              <a:rPr lang="ru-RU" sz="6000" dirty="0" smtClean="0"/>
              <a:t> </a:t>
            </a:r>
            <a:r>
              <a:rPr lang="ru-RU" sz="6000" dirty="0" smtClean="0"/>
              <a:t>и</a:t>
            </a:r>
          </a:p>
          <a:p>
            <a:pPr algn="l"/>
            <a:r>
              <a:rPr lang="ru-RU" sz="6000" dirty="0" smtClean="0"/>
              <a:t>действительность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22920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Работа учителя истории </a:t>
            </a:r>
            <a:r>
              <a:rPr lang="ru-RU" sz="2000" b="1" dirty="0" err="1" smtClean="0"/>
              <a:t>Манаенковой</a:t>
            </a:r>
            <a:r>
              <a:rPr lang="ru-RU" sz="2000" b="1" dirty="0" smtClean="0"/>
              <a:t> Р.П. и учителя математики Воробьёвой Л.И</a:t>
            </a:r>
            <a:endParaRPr lang="ru-RU" sz="2000" b="1" dirty="0"/>
          </a:p>
        </p:txBody>
      </p:sp>
    </p:spTree>
    <p:custDataLst>
      <p:tags r:id="rId1"/>
    </p:custDataLst>
  </p:cSld>
  <p:clrMapOvr>
    <a:masterClrMapping/>
  </p:clrMapOvr>
  <p:transition advTm="15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Константин Эдуардович всю жизнь проработал учителем математики и физики , а в свободное время конструировал ракеты и двигатели к ним .</a:t>
            </a:r>
            <a:endParaRPr lang="ru-RU" sz="4400" dirty="0"/>
          </a:p>
        </p:txBody>
      </p:sp>
    </p:spTree>
    <p:custDataLst>
      <p:tags r:id="rId1"/>
    </p:custDataLst>
  </p:cSld>
  <p:clrMapOvr>
    <a:masterClrMapping/>
  </p:clrMapOvr>
  <p:transition advTm="79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248472"/>
          </a:xfrm>
        </p:spPr>
        <p:txBody>
          <a:bodyPr>
            <a:noAutofit/>
          </a:bodyPr>
          <a:lstStyle/>
          <a:p>
            <a:r>
              <a:rPr lang="ru-RU" sz="8000" dirty="0" smtClean="0"/>
              <a:t>Космический </a:t>
            </a:r>
            <a:br>
              <a:rPr lang="ru-RU" sz="8000" dirty="0" smtClean="0"/>
            </a:br>
            <a:r>
              <a:rPr lang="ru-RU" sz="8000" dirty="0" smtClean="0"/>
              <a:t>корабле-строитель</a:t>
            </a:r>
            <a:endParaRPr lang="ru-RU" sz="8000" dirty="0"/>
          </a:p>
        </p:txBody>
      </p:sp>
    </p:spTree>
    <p:custDataLst>
      <p:tags r:id="rId1"/>
    </p:custDataLst>
  </p:cSld>
  <p:clrMapOvr>
    <a:masterClrMapping/>
  </p:clrMapOvr>
  <p:transition advTm="4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ОРОЛЕВ Сергей Павл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53732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980728"/>
            <a:ext cx="4788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Королёв</a:t>
            </a:r>
          </a:p>
          <a:p>
            <a:pPr algn="ctr"/>
            <a:r>
              <a:rPr lang="ru-RU" sz="4000" b="1" dirty="0" smtClean="0"/>
              <a:t>Сергей</a:t>
            </a:r>
          </a:p>
          <a:p>
            <a:pPr algn="ctr"/>
            <a:r>
              <a:rPr lang="ru-RU" sz="4000" b="1" dirty="0" smtClean="0"/>
              <a:t>Павлович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407707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12 января 1907-</a:t>
            </a:r>
          </a:p>
          <a:p>
            <a:endParaRPr lang="ru-RU" sz="3600" dirty="0" smtClean="0"/>
          </a:p>
          <a:p>
            <a:r>
              <a:rPr lang="ru-RU" sz="3600" dirty="0" smtClean="0"/>
              <a:t>-14 января 1966</a:t>
            </a:r>
          </a:p>
          <a:p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advTm="113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Эстафету у </a:t>
            </a:r>
          </a:p>
          <a:p>
            <a:pPr algn="ctr"/>
            <a:r>
              <a:rPr lang="ru-RU" sz="4800" dirty="0" smtClean="0"/>
              <a:t>Циолковского К.Э.</a:t>
            </a:r>
          </a:p>
          <a:p>
            <a:pPr algn="ctr"/>
            <a:r>
              <a:rPr lang="ru-RU" sz="4800" dirty="0" smtClean="0"/>
              <a:t> принял </a:t>
            </a:r>
          </a:p>
          <a:p>
            <a:pPr algn="ctr"/>
            <a:r>
              <a:rPr lang="ru-RU" sz="4800" dirty="0" smtClean="0">
                <a:solidFill>
                  <a:srgbClr val="FF00FF"/>
                </a:solidFill>
              </a:rPr>
              <a:t>Сергей Павлович Королёв </a:t>
            </a:r>
            <a:r>
              <a:rPr lang="ru-RU" sz="4800" dirty="0" smtClean="0"/>
              <a:t> Под его руководством в нашей стране было построено много космических аппаратов .</a:t>
            </a:r>
          </a:p>
        </p:txBody>
      </p:sp>
    </p:spTree>
    <p:custDataLst>
      <p:tags r:id="rId1"/>
    </p:custDataLst>
  </p:cSld>
  <p:clrMapOvr>
    <a:masterClrMapping/>
  </p:clrMapOvr>
  <p:transition advTm="8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4 октября 1957 года был запущен первый искусственный спутник Земли.</a:t>
            </a:r>
          </a:p>
          <a:p>
            <a:pPr algn="ctr"/>
            <a:r>
              <a:rPr lang="ru-RU" sz="4400" dirty="0" smtClean="0"/>
              <a:t>Затем в космосе побывали собаки – </a:t>
            </a:r>
            <a:r>
              <a:rPr lang="ru-RU" sz="4400" dirty="0" smtClean="0">
                <a:solidFill>
                  <a:srgbClr val="FF00FF"/>
                </a:solidFill>
              </a:rPr>
              <a:t>Белка </a:t>
            </a:r>
            <a:r>
              <a:rPr lang="ru-RU" sz="4400" dirty="0" smtClean="0"/>
              <a:t> и </a:t>
            </a:r>
            <a:r>
              <a:rPr lang="ru-RU" sz="4400" dirty="0" smtClean="0">
                <a:solidFill>
                  <a:srgbClr val="FF00FF"/>
                </a:solidFill>
              </a:rPr>
              <a:t>Стрелка</a:t>
            </a:r>
            <a:r>
              <a:rPr lang="ru-RU" sz="4400" dirty="0" smtClean="0"/>
              <a:t> . </a:t>
            </a:r>
          </a:p>
          <a:p>
            <a:pPr algn="ctr"/>
            <a:r>
              <a:rPr lang="ru-RU" sz="4400" dirty="0" smtClean="0"/>
              <a:t>С помощью собак </a:t>
            </a:r>
          </a:p>
          <a:p>
            <a:pPr algn="ctr"/>
            <a:r>
              <a:rPr lang="ru-RU" sz="4400" dirty="0" smtClean="0"/>
              <a:t>выяснили , что в невесомости можно жить.</a:t>
            </a:r>
            <a:endParaRPr lang="ru-RU" sz="4400" dirty="0"/>
          </a:p>
        </p:txBody>
      </p:sp>
      <p:pic>
        <p:nvPicPr>
          <p:cNvPr id="8194" name="Picture 2" descr="http://www.zavasek.narod.ru/picture/pic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495300"/>
            <a:ext cx="1181100" cy="1038225"/>
          </a:xfrm>
          <a:prstGeom prst="rect">
            <a:avLst/>
          </a:prstGeom>
          <a:noFill/>
        </p:spPr>
      </p:pic>
      <p:pic>
        <p:nvPicPr>
          <p:cNvPr id="8198" name="Picture 6" descr="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495300"/>
            <a:ext cx="1181100" cy="1038225"/>
          </a:xfrm>
          <a:prstGeom prst="rect">
            <a:avLst/>
          </a:prstGeom>
          <a:noFill/>
        </p:spPr>
      </p:pic>
      <p:pic>
        <p:nvPicPr>
          <p:cNvPr id="8200" name="Picture 8" descr="Картинка 1 из 514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580526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Первый космонавт планеты Земля</a:t>
            </a:r>
            <a:endParaRPr lang="ru-RU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3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5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3096344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5936" y="620688"/>
            <a:ext cx="4680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Гагарин Юрий Алексеевич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400506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9 марта 1934 – </a:t>
            </a:r>
          </a:p>
          <a:p>
            <a:r>
              <a:rPr lang="ru-RU" sz="3600" dirty="0" smtClean="0"/>
              <a:t>        28 марта1968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advTm="11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zavasek.narod.ru/picture/pic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pic>
        <p:nvPicPr>
          <p:cNvPr id="6150" name="Picture 6" descr="http://www.zavasek.narod.ru/picture/pic_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6588224" cy="6858000"/>
          </a:xfrm>
          <a:prstGeom prst="rect">
            <a:avLst/>
          </a:prstGeom>
          <a:noFill/>
        </p:spPr>
      </p:pic>
      <p:pic>
        <p:nvPicPr>
          <p:cNvPr id="6152" name="Picture 8" descr="http://www.zavasek.narod.ru/picture/pic_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5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12 апреля 1961 года Юрий Алексеевич Гагарин на корабле «Восток»</a:t>
            </a:r>
          </a:p>
          <a:p>
            <a:pPr algn="ctr"/>
            <a:r>
              <a:rPr lang="ru-RU" sz="4800" dirty="0" smtClean="0"/>
              <a:t>совершил полёт в космос. Он облетел один раз вокруг Земли за</a:t>
            </a:r>
          </a:p>
          <a:p>
            <a:pPr algn="ctr"/>
            <a:r>
              <a:rPr lang="ru-RU" sz="4800" dirty="0" smtClean="0"/>
              <a:t>108 минут.</a:t>
            </a:r>
            <a:endParaRPr lang="ru-RU" sz="4800" dirty="0"/>
          </a:p>
        </p:txBody>
      </p:sp>
      <p:pic>
        <p:nvPicPr>
          <p:cNvPr id="5122" name="Picture 2" descr="Картинка 3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0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Он навсегда останется в памяти людей </a:t>
            </a:r>
            <a:r>
              <a:rPr lang="ru-RU" sz="6000" dirty="0" smtClean="0">
                <a:solidFill>
                  <a:srgbClr val="FF00FF"/>
                </a:solidFill>
              </a:rPr>
              <a:t>первым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FF"/>
                </a:solidFill>
              </a:rPr>
              <a:t>космонавтом</a:t>
            </a:r>
            <a:r>
              <a:rPr lang="ru-RU" sz="6000" dirty="0" smtClean="0"/>
              <a:t> , побывавшим в космосе !</a:t>
            </a:r>
            <a:endParaRPr lang="ru-RU" sz="6000" dirty="0"/>
          </a:p>
        </p:txBody>
      </p:sp>
    </p:spTree>
    <p:custDataLst>
      <p:tags r:id="rId1"/>
    </p:custDataLst>
  </p:cSld>
  <p:clrMapOvr>
    <a:masterClrMapping/>
  </p:clrMapOvr>
  <p:transition advTm="5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4464496"/>
          </a:xfrm>
        </p:spPr>
        <p:txBody>
          <a:bodyPr>
            <a:noAutofit/>
          </a:bodyPr>
          <a:lstStyle/>
          <a:p>
            <a:r>
              <a:rPr lang="ru-RU" sz="8000" dirty="0" smtClean="0"/>
              <a:t>Легенда </a:t>
            </a:r>
            <a:br>
              <a:rPr lang="ru-RU" sz="8000" dirty="0" smtClean="0"/>
            </a:br>
            <a:r>
              <a:rPr lang="ru-RU" sz="8000" dirty="0" smtClean="0"/>
              <a:t>об</a:t>
            </a:r>
            <a:br>
              <a:rPr lang="ru-RU" sz="8000" dirty="0" smtClean="0"/>
            </a:br>
            <a:r>
              <a:rPr lang="ru-RU" sz="8000" dirty="0" smtClean="0"/>
              <a:t> ИКАРЕ</a:t>
            </a:r>
            <a:endParaRPr lang="ru-RU" sz="8000" dirty="0"/>
          </a:p>
        </p:txBody>
      </p:sp>
    </p:spTree>
    <p:custDataLst>
      <p:tags r:id="rId1"/>
    </p:custDataLst>
  </p:cSld>
  <p:clrMapOvr>
    <a:masterClrMapping/>
  </p:clrMapOvr>
  <p:transition advTm="55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женщина космонавт</a:t>
            </a:r>
            <a:endParaRPr lang="ru-RU" sz="8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64704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16 июня 1963 года на космическом корабле </a:t>
            </a:r>
          </a:p>
          <a:p>
            <a:pPr algn="ctr"/>
            <a:r>
              <a:rPr lang="ru-RU" sz="4400" dirty="0" smtClean="0"/>
              <a:t>« Восток – 6 » совершила свой полёт </a:t>
            </a:r>
            <a:r>
              <a:rPr lang="ru-RU" sz="4400" dirty="0" smtClean="0">
                <a:solidFill>
                  <a:srgbClr val="FF00FF"/>
                </a:solidFill>
              </a:rPr>
              <a:t>первая в мире женщина – космонавт </a:t>
            </a:r>
            <a:r>
              <a:rPr lang="ru-RU" sz="4400" dirty="0" smtClean="0"/>
              <a:t>Терешкова </a:t>
            </a:r>
          </a:p>
          <a:p>
            <a:pPr algn="ctr"/>
            <a:r>
              <a:rPr lang="ru-RU" sz="4400" dirty="0" smtClean="0"/>
              <a:t>Валентина Владимировна</a:t>
            </a:r>
            <a:endParaRPr lang="ru-RU" sz="4400" dirty="0"/>
          </a:p>
        </p:txBody>
      </p:sp>
      <p:pic>
        <p:nvPicPr>
          <p:cNvPr id="1036" name="Picture 12" descr="http://im8-tub.yandex.net/i?id=55809106-01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139952" cy="4149080"/>
          </a:xfrm>
          <a:prstGeom prst="rect">
            <a:avLst/>
          </a:prstGeom>
          <a:noFill/>
        </p:spPr>
      </p:pic>
      <p:pic>
        <p:nvPicPr>
          <p:cNvPr id="1040" name="Picture 16" descr="http://im7-tub.yandex.net/i?id=166970657-04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320480" cy="4149080"/>
          </a:xfrm>
          <a:prstGeom prst="rect">
            <a:avLst/>
          </a:prstGeom>
          <a:noFill/>
        </p:spPr>
      </p:pic>
      <p:pic>
        <p:nvPicPr>
          <p:cNvPr id="1042" name="Picture 18" descr="http://im2-tub.yandex.net/i?id=65506709-00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708920"/>
            <a:ext cx="3312368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4704"/>
            <a:ext cx="8820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выход </a:t>
            </a:r>
          </a:p>
          <a:p>
            <a:pPr algn="ctr"/>
            <a:r>
              <a:rPr lang="ru-RU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</a:p>
          <a:p>
            <a:pPr algn="ctr"/>
            <a:r>
              <a:rPr lang="ru-RU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космос</a:t>
            </a:r>
            <a:endParaRPr lang="ru-RU" sz="8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В 1965 году </a:t>
            </a:r>
          </a:p>
          <a:p>
            <a:pPr algn="ctr"/>
            <a:r>
              <a:rPr lang="ru-RU" sz="4800" dirty="0" smtClean="0"/>
              <a:t>Алексей Леонов </a:t>
            </a:r>
          </a:p>
          <a:p>
            <a:pPr algn="ctr"/>
            <a:r>
              <a:rPr lang="ru-RU" sz="4800" dirty="0" smtClean="0"/>
              <a:t>в специальном скафандре впервые вышел из космического корабля в открытый Космос</a:t>
            </a:r>
            <a:endParaRPr lang="ru-RU" sz="4800" dirty="0"/>
          </a:p>
        </p:txBody>
      </p:sp>
      <p:pic>
        <p:nvPicPr>
          <p:cNvPr id="2050" name="Picture 2" descr="http://www.zavasek.narod.ru/picture/pic_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Картинка 7 из 24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0"/>
            <a:ext cx="5796136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8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1546"/>
            <a:ext cx="9001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00FF"/>
                </a:solidFill>
              </a:rPr>
              <a:t>Освоение космоса продолжается.</a:t>
            </a:r>
            <a:endParaRPr lang="ru-RU" sz="8800" dirty="0">
              <a:solidFill>
                <a:srgbClr val="FF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5892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  Люди с глубокой древности стремились в небо , к звёздам . У древних греков был миф об Икаре , который на крыльях из пера и воска пытался долететь до Солнца .</a:t>
            </a:r>
            <a:endParaRPr lang="ru-RU" sz="4400" dirty="0"/>
          </a:p>
        </p:txBody>
      </p:sp>
    </p:spTree>
    <p:custDataLst>
      <p:tags r:id="rId1"/>
    </p:custDataLst>
  </p:cSld>
  <p:clrMapOvr>
    <a:masterClrMapping/>
  </p:clrMapOvr>
  <p:transition advTm="108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0"/>
            <a:ext cx="810039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Вот как записано в легенде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Под жаркими лучами растаял воск, скреплявший крылья, рассыпались перья. Напрасно махал Икар руками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ничто больше не удерживало его в воздухе. Он стремительно упал и исчез в глубине моря...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2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5"/>
            <a:ext cx="8064896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Море</a:t>
            </a:r>
            <a:r>
              <a:rPr lang="ru-RU" sz="4400" dirty="0"/>
              <a:t>, в которое упал Икар, с тех пор называется </a:t>
            </a:r>
            <a:r>
              <a:rPr lang="ru-RU" sz="4400" dirty="0">
                <a:solidFill>
                  <a:srgbClr val="FF00FF"/>
                </a:solidFill>
              </a:rPr>
              <a:t>Икарийским</a:t>
            </a:r>
            <a:r>
              <a:rPr lang="ru-RU" sz="4400" dirty="0" smtClean="0"/>
              <a:t>.» Люди </a:t>
            </a:r>
            <a:r>
              <a:rPr lang="ru-RU" sz="4400" dirty="0"/>
              <a:t>запомнили этот первый полёт, и с тех пор в их душах жила мечта о покорении воздуха, о просторных небесных дорогах... </a:t>
            </a:r>
          </a:p>
          <a:p>
            <a:pPr algn="ctr"/>
            <a:r>
              <a:rPr lang="ru-RU" sz="4400" dirty="0"/>
              <a:t> </a:t>
            </a:r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 </a:t>
            </a:r>
            <a:endParaRPr lang="ru-RU" sz="4400" dirty="0"/>
          </a:p>
        </p:txBody>
      </p:sp>
    </p:spTree>
    <p:custDataLst>
      <p:tags r:id="rId1"/>
    </p:custDataLst>
  </p:cSld>
  <p:clrMapOvr>
    <a:masterClrMapping/>
  </p:clrMapOvr>
  <p:transition advTm="10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01000" cy="4752528"/>
          </a:xfrm>
        </p:spPr>
        <p:txBody>
          <a:bodyPr>
            <a:noAutofit/>
          </a:bodyPr>
          <a:lstStyle/>
          <a:p>
            <a:r>
              <a:rPr lang="ru-RU" sz="8000" dirty="0" smtClean="0"/>
              <a:t>Космический</a:t>
            </a:r>
            <a:br>
              <a:rPr lang="ru-RU" sz="8000" dirty="0" smtClean="0"/>
            </a:br>
            <a:r>
              <a:rPr lang="ru-RU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мечтатель</a:t>
            </a:r>
            <a:endParaRPr lang="ru-RU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3" descr="250">
            <a:hlinkClick r:id="rId3" tooltip="250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04048" cy="54726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1960" y="558924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5(17)сентября 1857-</a:t>
            </a:r>
          </a:p>
          <a:p>
            <a:r>
              <a:rPr lang="ru-RU" sz="3200" dirty="0" smtClean="0"/>
              <a:t>  - 19 сентября 1935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1556792"/>
            <a:ext cx="4283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Циолковский</a:t>
            </a:r>
          </a:p>
          <a:p>
            <a:pPr algn="ctr"/>
            <a:r>
              <a:rPr lang="ru-RU" sz="4000" b="1" dirty="0" smtClean="0"/>
              <a:t>Константин</a:t>
            </a:r>
          </a:p>
          <a:p>
            <a:pPr algn="ctr"/>
            <a:r>
              <a:rPr lang="ru-RU" sz="4000" b="1" dirty="0" smtClean="0"/>
              <a:t>Эдуардович</a:t>
            </a:r>
            <a:endParaRPr lang="ru-RU" sz="4000" b="1" dirty="0"/>
          </a:p>
        </p:txBody>
      </p:sp>
    </p:spTree>
    <p:custDataLst>
      <p:tags r:id="rId1"/>
    </p:custDataLst>
  </p:cSld>
  <p:clrMapOvr>
    <a:masterClrMapping/>
  </p:clrMapOvr>
  <p:transition advTm="12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86136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у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ченый и изобретатель, основоположник современной космонавтики и ракетной техники,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rgbClr val="FF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Константин Эдуардович Циолковский </a:t>
            </a:r>
          </a:p>
        </p:txBody>
      </p:sp>
    </p:spTree>
    <p:custDataLst>
      <p:tags r:id="rId1"/>
    </p:custDataLst>
  </p:cSld>
  <p:clrMapOvr>
    <a:masterClrMapping/>
  </p:clrMapOvr>
  <p:transition advTm="70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553998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детстве он перенёс заболевание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скарлатины , потерял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слух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был лишен возможности поступить в учебное заведение.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Самостоятельно изучил физику и математику. </a:t>
            </a:r>
          </a:p>
        </p:txBody>
      </p:sp>
    </p:spTree>
    <p:custDataLst>
      <p:tags r:id="rId1"/>
    </p:custDataLst>
  </p:cSld>
  <p:clrMapOvr>
    <a:masterClrMapping/>
  </p:clrMapOvr>
  <p:transition advTm="8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0.5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1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0.6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0.7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308</TotalTime>
  <Words>369</Words>
  <Application>Microsoft Office PowerPoint</Application>
  <PresentationFormat>Экран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космос</vt:lpstr>
      <vt:lpstr>Легенда  об  ИКАРЕ</vt:lpstr>
      <vt:lpstr>Слайд 3</vt:lpstr>
      <vt:lpstr>Слайд 4</vt:lpstr>
      <vt:lpstr>Слайд 5</vt:lpstr>
      <vt:lpstr>Космический мечтатель</vt:lpstr>
      <vt:lpstr>Слайд 7</vt:lpstr>
      <vt:lpstr>Слайд 8</vt:lpstr>
      <vt:lpstr>Слайд 9</vt:lpstr>
      <vt:lpstr>Слайд 10</vt:lpstr>
      <vt:lpstr>Космический  корабле-строитель</vt:lpstr>
      <vt:lpstr>Слайд 12</vt:lpstr>
      <vt:lpstr>Слайд 13</vt:lpstr>
      <vt:lpstr>Слайд 14</vt:lpstr>
      <vt:lpstr>Первый космонавт планеты Земля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Воробьева</dc:creator>
  <cp:lastModifiedBy>Воробьева </cp:lastModifiedBy>
  <cp:revision>32</cp:revision>
  <dcterms:created xsi:type="dcterms:W3CDTF">2011-04-15T20:39:58Z</dcterms:created>
  <dcterms:modified xsi:type="dcterms:W3CDTF">2016-02-23T08:24:20Z</dcterms:modified>
</cp:coreProperties>
</file>