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5D588A-96FF-4CFF-A8E8-F81EF5260FC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B5B01E-C09A-4A4B-949D-D6E790EAE5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Соотношения между углами и сторонами прямоугольного треугольника.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7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594-596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3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Дан прямоугольный треугольник </a:t>
            </a:r>
            <a:r>
              <a:rPr lang="ru-RU" sz="2800" dirty="0" smtClean="0"/>
              <a:t>АВС со сторонами 8,15 и 17 см.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ru-RU" dirty="0"/>
              <a:t>Чему равен </a:t>
            </a:r>
            <a:r>
              <a:rPr lang="en-US" dirty="0" err="1"/>
              <a:t>cos</a:t>
            </a:r>
            <a:r>
              <a:rPr lang="en-US" dirty="0"/>
              <a:t> A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/>
              <a:t>2. Чему равен </a:t>
            </a:r>
            <a:r>
              <a:rPr lang="en-US" dirty="0"/>
              <a:t>sin B</a:t>
            </a:r>
            <a:r>
              <a:rPr lang="ru-RU" dirty="0"/>
              <a:t>?</a:t>
            </a:r>
          </a:p>
          <a:p>
            <a:pPr lvl="0"/>
            <a:r>
              <a:rPr lang="ru-RU" dirty="0" smtClean="0"/>
              <a:t>3.Чему равен </a:t>
            </a:r>
            <a:r>
              <a:rPr lang="en-US" dirty="0" err="1"/>
              <a:t>tg</a:t>
            </a:r>
            <a:r>
              <a:rPr lang="en-US" dirty="0"/>
              <a:t> B</a:t>
            </a:r>
            <a:r>
              <a:rPr lang="ru-RU" dirty="0" smtClean="0"/>
              <a:t>?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32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280920" cy="315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18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9"/>
            <a:ext cx="8280919" cy="31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7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4"/>
            <a:ext cx="8280920" cy="287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1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Углы при основании трапеции равны 60° и 30°, высота трапеции равна 6 см. Найдите боковые стороны трапеции.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6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Диагональ параллелограмма равна </a:t>
            </a:r>
            <a:r>
              <a:rPr lang="ru-RU" b="1" i="1" dirty="0">
                <a:latin typeface="Times New Roman"/>
                <a:ea typeface="Times New Roman"/>
              </a:rPr>
              <a:t>6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и перпендикулярна его стороне. Найдите стороны параллелограмма, если один из углов параллелограмма равен 60°.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352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прямоугольном треугольнике один из катетов 8 </a:t>
            </a:r>
            <a:r>
              <a:rPr lang="ru-RU" dirty="0" err="1" smtClean="0"/>
              <a:t>см,острый</a:t>
            </a:r>
            <a:r>
              <a:rPr lang="ru-RU" dirty="0" smtClean="0"/>
              <a:t> </a:t>
            </a:r>
            <a:r>
              <a:rPr lang="ru-RU" dirty="0" err="1" smtClean="0"/>
              <a:t>угол,лежащий</a:t>
            </a:r>
            <a:r>
              <a:rPr lang="ru-RU" dirty="0" smtClean="0"/>
              <a:t> напротив этого катета 43 </a:t>
            </a:r>
            <a:r>
              <a:rPr lang="ru-RU" dirty="0" err="1" smtClean="0"/>
              <a:t>градуса.Найти</a:t>
            </a:r>
            <a:r>
              <a:rPr lang="ru-RU" dirty="0" smtClean="0"/>
              <a:t> второй катет и гипотенузу.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69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№ 601,602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105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105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Соотношения между углами и сторонами прямоугольного треугольника.</vt:lpstr>
      <vt:lpstr>Дан прямоугольный треугольник АВС со сторонами 8,15 и 17 см.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углами и сторонами прямоугольного треугольника.</dc:title>
  <dc:creator>1</dc:creator>
  <cp:lastModifiedBy>1</cp:lastModifiedBy>
  <cp:revision>3</cp:revision>
  <dcterms:created xsi:type="dcterms:W3CDTF">2016-02-17T18:24:48Z</dcterms:created>
  <dcterms:modified xsi:type="dcterms:W3CDTF">2016-02-17T18:46:30Z</dcterms:modified>
</cp:coreProperties>
</file>