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4" r:id="rId30"/>
    <p:sldId id="28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54C44D-2A54-4D8C-A719-68184678F46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B35D65-9E3B-4C8A-BF0D-1DA6B02643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76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 для нахождения диагонали параллелепипеда 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2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568952" cy="297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28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8136904" cy="249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054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6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 тре­уголь­ни­ке 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ABC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 от­ре­зок 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DE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 — сред­няя линия. Пло­щадь тре­уголь­ни­ка 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CDE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равна 38. Най­ди­те пло­щадь тре­уголь­ни­ка 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ABC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961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Прямоугольный треугольник с катетами 3 и 4 см вписан в окружность .Найти радиус окружности.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0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Теорема синусов.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25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 сколько раз увеличится площадь боковой поверхности конуса, если его образующую увеличить в 3 раза?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43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. </a:t>
            </a:r>
            <a:r>
              <a:rPr lang="ru-RU" dirty="0"/>
              <a:t>Через сред­нюю линию ос­но­ва­ния тре­уголь­ной приз­мы про­ве­де­на плос­кость, па­рал­лель­ная бо­ко­во­му ребру. Объем от­се­чен­ной тре­уголь­ной приз­мы равен 7,5. Най­ди­те объем ис­ход­ной приз­мы.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0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69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Объем цилиндра.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45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 сколько раз увеличится площадь боковой поверхности конуса, если его образующую увеличить в 3 раза?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71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Окруж­ность, впи­сан­ная в рав­но­бед­рен­ный тре­уголь­ник, делит в точке ка­са­ния одну из бо­ко­вых сто­рон на два от­рез­ка, длины ко­то­рых равны 5 и 3, счи­тая от вер­ши­ны, про­ти­во­ле­жа­щей ос­но­ва­нию. Най­ди­те пе­ри­метр тре­уголь­ни­ка.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031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Объем шара.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74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.Основание трапеции равно 13, высота равна 5, а площадь равна 50. Найдите второе основание трапеции.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75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Times New Roman"/>
              </a:rPr>
              <a:t>Конус вписан в шар. Радиус основания конуса равен радиусу шара. Объем шара равен 28. Найдите объем конуса.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86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808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217658" cy="220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80928"/>
            <a:ext cx="33337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358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496944" cy="266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351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клетчатой бумаге с размером клетки 1×1 изображён равнобедренный прямоуголь­ный треугольник. Найдите радиус описанной около него окружности.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645024"/>
            <a:ext cx="24210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598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272807" cy="19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25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Синусом острого угла прямоугольного треугольника называется….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55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08912" cy="253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46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Углом между прямой и </a:t>
            </a:r>
            <a:r>
              <a:rPr lang="ru-RU" smtClean="0"/>
              <a:t>плоскостью называется….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7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На клетчатой бумаге изображён угол. Найдите его градусную величину.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sz="4400" dirty="0">
                <a:effectLst/>
                <a:latin typeface="Times New Roman"/>
                <a:ea typeface="Times New Roman"/>
                <a:cs typeface="Times New Roman"/>
              </a:rPr>
              <a:t>.  </a:t>
            </a:r>
            <a:r>
              <a:rPr lang="ru-RU" sz="44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80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44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28921"/>
            <a:ext cx="4608512" cy="402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68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89" y="2204864"/>
            <a:ext cx="7332022" cy="219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71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43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 для нахождения радиуса описанной окружности.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25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568952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35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223</Words>
  <Application>Microsoft Office PowerPoint</Application>
  <PresentationFormat>Экран (4:3)</PresentationFormat>
  <Paragraphs>27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.  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2016-02-17T17:16:13Z</dcterms:created>
  <dcterms:modified xsi:type="dcterms:W3CDTF">2016-02-17T18:19:25Z</dcterms:modified>
</cp:coreProperties>
</file>