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FEFB4A-05A8-4B20-8735-BDE2B0BC73E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3A362E-0BF8-481B-9CBE-E5825819E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EFB4A-05A8-4B20-8735-BDE2B0BC73E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A362E-0BF8-481B-9CBE-E5825819E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EFB4A-05A8-4B20-8735-BDE2B0BC73E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A362E-0BF8-481B-9CBE-E5825819E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EFB4A-05A8-4B20-8735-BDE2B0BC73E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A362E-0BF8-481B-9CBE-E5825819EC9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EFB4A-05A8-4B20-8735-BDE2B0BC73E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A362E-0BF8-481B-9CBE-E5825819EC9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EFB4A-05A8-4B20-8735-BDE2B0BC73E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A362E-0BF8-481B-9CBE-E5825819EC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EFB4A-05A8-4B20-8735-BDE2B0BC73E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A362E-0BF8-481B-9CBE-E5825819EC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EFB4A-05A8-4B20-8735-BDE2B0BC73E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A362E-0BF8-481B-9CBE-E5825819EC9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EFB4A-05A8-4B20-8735-BDE2B0BC73E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A362E-0BF8-481B-9CBE-E5825819E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FEFB4A-05A8-4B20-8735-BDE2B0BC73E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A362E-0BF8-481B-9CBE-E5825819EC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FEFB4A-05A8-4B20-8735-BDE2B0BC73E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3A362E-0BF8-481B-9CBE-E5825819EC9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FEFB4A-05A8-4B20-8735-BDE2B0BC73E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93A362E-0BF8-481B-9CBE-E5825819EC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Подготовка к ЕГЭ.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35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найти объем конуса?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66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найти площадь равностороннего треугольника?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988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64" y="2963947"/>
            <a:ext cx="7243072" cy="156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89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76873"/>
            <a:ext cx="7293946" cy="226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1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22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Чему равна величина вписанного угла?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75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Теорема о внешнем угле треугольника.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3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Площадь боковой поверхности конуса.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55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46" y="2329661"/>
            <a:ext cx="7128708" cy="282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710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03" y="1682690"/>
            <a:ext cx="6925394" cy="412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16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112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012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Теорема косинусов.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1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найти площадь сектора?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00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найти диагональ параллелепипеда?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562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49" y="1720747"/>
            <a:ext cx="7293901" cy="404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971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28" y="2615090"/>
            <a:ext cx="6658544" cy="225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074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008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Свойство медианы прямоугольного треугольника, проведенной из вершины прямого угла.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22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найти площадь параллелограмма?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49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найти скалярное произведение векторов?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9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/>
              <a:t>Формулы для нахождения площади треугольника.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82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18" y="1481138"/>
            <a:ext cx="7064564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981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03" y="1917376"/>
            <a:ext cx="5857994" cy="365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08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Теорема синусов.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4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Косинусом острого угла прямоугольного треугольника называется…..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3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99" y="2101318"/>
            <a:ext cx="7471801" cy="328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20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42" y="2139376"/>
            <a:ext cx="6251915" cy="320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69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730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найти площадь ромба?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148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</TotalTime>
  <Words>98</Words>
  <Application>Microsoft Office PowerPoint</Application>
  <PresentationFormat>Экран (4:3)</PresentationFormat>
  <Paragraphs>21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Открытая</vt:lpstr>
      <vt:lpstr>Подготовка к ЕГЭ.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ЕГЭ.</dc:title>
  <dc:creator>1</dc:creator>
  <cp:lastModifiedBy>1</cp:lastModifiedBy>
  <cp:revision>3</cp:revision>
  <dcterms:created xsi:type="dcterms:W3CDTF">2016-02-15T17:00:05Z</dcterms:created>
  <dcterms:modified xsi:type="dcterms:W3CDTF">2016-02-15T17:27:03Z</dcterms:modified>
</cp:coreProperties>
</file>