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F99D-0513-4220-99FF-D31079DF8959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C45A3-3097-48EF-AAED-39F5E0568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154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F99D-0513-4220-99FF-D31079DF8959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C45A3-3097-48EF-AAED-39F5E0568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489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F99D-0513-4220-99FF-D31079DF8959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C45A3-3097-48EF-AAED-39F5E0568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298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F99D-0513-4220-99FF-D31079DF8959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C45A3-3097-48EF-AAED-39F5E0568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126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F99D-0513-4220-99FF-D31079DF8959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C45A3-3097-48EF-AAED-39F5E0568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64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F99D-0513-4220-99FF-D31079DF8959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C45A3-3097-48EF-AAED-39F5E0568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032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F99D-0513-4220-99FF-D31079DF8959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C45A3-3097-48EF-AAED-39F5E0568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325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F99D-0513-4220-99FF-D31079DF8959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C45A3-3097-48EF-AAED-39F5E0568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015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F99D-0513-4220-99FF-D31079DF8959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C45A3-3097-48EF-AAED-39F5E0568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018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F99D-0513-4220-99FF-D31079DF8959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C45A3-3097-48EF-AAED-39F5E0568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675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F99D-0513-4220-99FF-D31079DF8959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C45A3-3097-48EF-AAED-39F5E0568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560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7F99D-0513-4220-99FF-D31079DF8959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C45A3-3097-48EF-AAED-39F5E0568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359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484590"/>
              </p:ext>
            </p:extLst>
          </p:nvPr>
        </p:nvGraphicFramePr>
        <p:xfrm>
          <a:off x="1115616" y="476672"/>
          <a:ext cx="7056784" cy="3960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196"/>
                <a:gridCol w="1764196"/>
                <a:gridCol w="1764196"/>
                <a:gridCol w="1764196"/>
              </a:tblGrid>
              <a:tr h="56577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577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577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577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577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577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577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8" y="486916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Наименование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499992" y="609329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Количество, кг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868144" y="523849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Цена, </a:t>
            </a:r>
            <a:r>
              <a:rPr lang="ru-RU" dirty="0" err="1" smtClean="0"/>
              <a:t>руб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609073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Стоимость, </a:t>
            </a:r>
            <a:r>
              <a:rPr lang="ru-RU" dirty="0" err="1" smtClean="0"/>
              <a:t>руб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267744" y="5252523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морковь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355976" y="560782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Хлеб Дарницкий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06994" y="560782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Батон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267744" y="609073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Молоко 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752942" y="6090730"/>
            <a:ext cx="771386" cy="371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35,5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762695" y="5010057"/>
            <a:ext cx="771386" cy="371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2,4 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034179" y="5791076"/>
            <a:ext cx="771386" cy="371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1,5 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7524328" y="4913255"/>
            <a:ext cx="771386" cy="371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 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812360" y="5674697"/>
            <a:ext cx="771386" cy="371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0,5 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97875" y="3895481"/>
            <a:ext cx="771386" cy="371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023389" y="4541357"/>
            <a:ext cx="771386" cy="371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22 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6706587" y="4485329"/>
            <a:ext cx="771386" cy="371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24 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2794072" y="4556128"/>
            <a:ext cx="771386" cy="371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26 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8198053" y="4485329"/>
            <a:ext cx="771386" cy="371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19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0941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е 5"/>
          <p:cNvSpPr txBox="1"/>
          <p:nvPr/>
        </p:nvSpPr>
        <p:spPr>
          <a:xfrm>
            <a:off x="5652120" y="620688"/>
            <a:ext cx="1690980" cy="758041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ffectLst/>
                <a:ea typeface="Calibri"/>
                <a:cs typeface="Times New Roman"/>
              </a:rPr>
              <a:t>Урок в 7 классе</a:t>
            </a:r>
          </a:p>
        </p:txBody>
      </p:sp>
      <p:sp>
        <p:nvSpPr>
          <p:cNvPr id="3" name="Поле 6"/>
          <p:cNvSpPr txBox="1"/>
          <p:nvPr/>
        </p:nvSpPr>
        <p:spPr>
          <a:xfrm>
            <a:off x="1475656" y="1556792"/>
            <a:ext cx="6408712" cy="3149372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8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</a:rPr>
              <a:t>Знакомство с </a:t>
            </a:r>
            <a:endParaRPr lang="ru-RU" sz="4800" dirty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8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</a:rPr>
              <a:t>электронными </a:t>
            </a:r>
            <a:endParaRPr lang="ru-RU" sz="4800" dirty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8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</a:rPr>
              <a:t>таблицами</a:t>
            </a:r>
            <a:endParaRPr lang="ru-RU" sz="4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67218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2493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Цели урока</a:t>
            </a:r>
            <a:r>
              <a:rPr lang="ru-RU" sz="2800" dirty="0"/>
              <a:t>  ( впишите недостающие слова</a:t>
            </a:r>
            <a:r>
              <a:rPr lang="ru-RU" sz="2800" dirty="0" smtClean="0"/>
              <a:t>):</a:t>
            </a:r>
          </a:p>
          <a:p>
            <a:endParaRPr lang="ru-RU" sz="2800" dirty="0"/>
          </a:p>
          <a:p>
            <a:pPr lvl="0"/>
            <a:r>
              <a:rPr lang="ru-RU" sz="2800" dirty="0"/>
              <a:t>Узнать __________________ ____________электронных таблиц</a:t>
            </a:r>
            <a:r>
              <a:rPr lang="ru-RU" sz="2800" dirty="0" smtClean="0"/>
              <a:t>.</a:t>
            </a:r>
          </a:p>
          <a:p>
            <a:pPr lvl="0"/>
            <a:endParaRPr lang="ru-RU" sz="2800" dirty="0"/>
          </a:p>
          <a:p>
            <a:pPr lvl="0"/>
            <a:r>
              <a:rPr lang="ru-RU" sz="2800" dirty="0"/>
              <a:t>Узнать ___________________ ___________электронных таблиц</a:t>
            </a:r>
            <a:r>
              <a:rPr lang="ru-RU" sz="2800" dirty="0" smtClean="0"/>
              <a:t>.</a:t>
            </a:r>
          </a:p>
          <a:p>
            <a:pPr lvl="0"/>
            <a:endParaRPr lang="ru-RU" sz="2800" dirty="0"/>
          </a:p>
          <a:p>
            <a:pPr lvl="0"/>
            <a:r>
              <a:rPr lang="ru-RU" sz="2800" dirty="0"/>
              <a:t>Научиться  _______________ ___________электронные </a:t>
            </a:r>
            <a:r>
              <a:rPr lang="ru-RU" sz="2800" dirty="0" smtClean="0"/>
              <a:t>таблицы</a:t>
            </a:r>
          </a:p>
          <a:p>
            <a:pPr lvl="0"/>
            <a:endParaRPr lang="ru-RU" sz="2800" dirty="0"/>
          </a:p>
          <a:p>
            <a:pPr lvl="0"/>
            <a:r>
              <a:rPr lang="ru-RU" sz="2800" dirty="0"/>
              <a:t>Научиться  _________________ с помощью электронных таблиц.</a:t>
            </a:r>
          </a:p>
        </p:txBody>
      </p:sp>
    </p:spTree>
    <p:extLst>
      <p:ext uri="{BB962C8B-B14F-4D97-AF65-F5344CB8AC3E}">
        <p14:creationId xmlns:p14="http://schemas.microsoft.com/office/powerpoint/2010/main" val="3225541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31" t="18652" r="21339" b="5138"/>
          <a:stretch/>
        </p:blipFill>
        <p:spPr bwMode="auto">
          <a:xfrm>
            <a:off x="1547664" y="116632"/>
            <a:ext cx="5827395" cy="468058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Рисунок 2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4" t="47431" r="8895" b="13438"/>
          <a:stretch/>
        </p:blipFill>
        <p:spPr bwMode="auto">
          <a:xfrm>
            <a:off x="1535093" y="5064550"/>
            <a:ext cx="5629910" cy="159639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Овал 3"/>
          <p:cNvSpPr/>
          <p:nvPr/>
        </p:nvSpPr>
        <p:spPr>
          <a:xfrm>
            <a:off x="1794173" y="4818805"/>
            <a:ext cx="450215" cy="3683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200" b="1">
                <a:effectLst/>
                <a:ea typeface="Calibri"/>
                <a:cs typeface="Times New Roman"/>
              </a:rPr>
              <a:t>1</a:t>
            </a:r>
            <a:endParaRPr lang="ru-RU" sz="1100">
              <a:effectLst/>
              <a:ea typeface="Calibri"/>
              <a:cs typeface="Times New Roman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967653" y="4818805"/>
            <a:ext cx="450215" cy="3683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200" b="1">
                <a:effectLst/>
                <a:ea typeface="Calibri"/>
                <a:cs typeface="Times New Roman"/>
              </a:rPr>
              <a:t>2</a:t>
            </a:r>
            <a:endParaRPr lang="ru-RU" sz="1100">
              <a:effectLst/>
              <a:ea typeface="Calibri"/>
              <a:cs typeface="Times New Roman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072553" y="4818805"/>
            <a:ext cx="450215" cy="3683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200" b="1">
                <a:effectLst/>
                <a:ea typeface="Calibri"/>
                <a:cs typeface="Times New Roman"/>
              </a:rPr>
              <a:t>3</a:t>
            </a:r>
            <a:endParaRPr lang="ru-RU" sz="1100">
              <a:effectLst/>
              <a:ea typeface="Calibri"/>
              <a:cs typeface="Times New Roman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218728" y="4818805"/>
            <a:ext cx="450215" cy="3683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200" b="1">
                <a:effectLst/>
                <a:ea typeface="Calibri"/>
                <a:cs typeface="Times New Roman"/>
              </a:rPr>
              <a:t>4</a:t>
            </a:r>
            <a:endParaRPr lang="ru-RU" sz="1100">
              <a:effectLst/>
              <a:ea typeface="Calibri"/>
              <a:cs typeface="Times New Roman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350933" y="4818805"/>
            <a:ext cx="450215" cy="3683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200" b="1">
                <a:effectLst/>
                <a:ea typeface="Calibri"/>
                <a:cs typeface="Times New Roman"/>
              </a:rPr>
              <a:t>5</a:t>
            </a:r>
            <a:endParaRPr lang="ru-RU" sz="1100">
              <a:effectLst/>
              <a:ea typeface="Calibri"/>
              <a:cs typeface="Times New Roman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902123" y="6523780"/>
            <a:ext cx="450215" cy="3683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200" b="1">
                <a:effectLst/>
                <a:ea typeface="Calibri"/>
                <a:cs typeface="Times New Roman"/>
              </a:rPr>
              <a:t>6</a:t>
            </a:r>
            <a:endParaRPr lang="ru-RU" sz="1100">
              <a:effectLst/>
              <a:ea typeface="Calibri"/>
              <a:cs typeface="Times New Roman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967018" y="6523780"/>
            <a:ext cx="450215" cy="3683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200" b="1">
                <a:effectLst/>
                <a:ea typeface="Calibri"/>
                <a:cs typeface="Times New Roman"/>
              </a:rPr>
              <a:t>7</a:t>
            </a:r>
            <a:endParaRPr lang="ru-RU" sz="1100">
              <a:effectLst/>
              <a:ea typeface="Calibri"/>
              <a:cs typeface="Times New Roman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154468" y="6523780"/>
            <a:ext cx="450215" cy="3683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200" b="1">
                <a:effectLst/>
                <a:ea typeface="Calibri"/>
                <a:cs typeface="Times New Roman"/>
              </a:rPr>
              <a:t>8</a:t>
            </a:r>
            <a:endParaRPr lang="ru-RU" sz="1100">
              <a:effectLst/>
              <a:ea typeface="Calibri"/>
              <a:cs typeface="Times New Roman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219363" y="6523780"/>
            <a:ext cx="450215" cy="3683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200" b="1">
                <a:effectLst/>
                <a:ea typeface="Calibri"/>
                <a:cs typeface="Times New Roman"/>
              </a:rPr>
              <a:t>9</a:t>
            </a:r>
            <a:endParaRPr lang="ru-RU" sz="1100">
              <a:effectLst/>
              <a:ea typeface="Calibri"/>
              <a:cs typeface="Times New Roman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353473" y="6525050"/>
            <a:ext cx="532130" cy="3683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200" b="1">
                <a:effectLst/>
                <a:ea typeface="Calibri"/>
                <a:cs typeface="Times New Roman"/>
              </a:rPr>
              <a:t>10</a:t>
            </a:r>
            <a:endParaRPr lang="ru-RU" sz="110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73760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555776" y="404664"/>
            <a:ext cx="3672408" cy="72008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Электронные таблицы</a:t>
            </a:r>
            <a:endParaRPr lang="ru-RU" sz="24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520" y="1700808"/>
            <a:ext cx="3672408" cy="72008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3136574"/>
            <a:ext cx="3672408" cy="72008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735796" y="4437112"/>
            <a:ext cx="3672408" cy="72008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932040" y="1700808"/>
            <a:ext cx="3672408" cy="72008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2000" y="3139794"/>
            <a:ext cx="3672408" cy="72008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2915816" y="1124744"/>
            <a:ext cx="360040" cy="50405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391980" y="1156848"/>
            <a:ext cx="0" cy="328026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3923928" y="1123477"/>
            <a:ext cx="180020" cy="201309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112060" y="1118211"/>
            <a:ext cx="612068" cy="58259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626006" y="1156848"/>
            <a:ext cx="486054" cy="197972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2033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9748" y="476672"/>
            <a:ext cx="68845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Домашнее задание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2060848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Составить </a:t>
            </a:r>
            <a:r>
              <a:rPr lang="ru-RU" sz="4000" dirty="0"/>
              <a:t>в тетради таблицу «Рост членов моей семьи».  </a:t>
            </a:r>
            <a:endParaRPr lang="ru-RU" sz="4000" dirty="0" smtClean="0"/>
          </a:p>
          <a:p>
            <a:r>
              <a:rPr lang="ru-RU" sz="4000" dirty="0" smtClean="0"/>
              <a:t>По </a:t>
            </a:r>
            <a:r>
              <a:rPr lang="ru-RU" sz="4000" dirty="0"/>
              <a:t>таблице найти </a:t>
            </a:r>
            <a:r>
              <a:rPr lang="ru-RU" sz="4000" dirty="0" smtClean="0"/>
              <a:t>средний </a:t>
            </a:r>
            <a:r>
              <a:rPr lang="ru-RU" sz="4000" dirty="0"/>
              <a:t>рост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973969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0689"/>
            <a:ext cx="76328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2800" dirty="0"/>
              <a:t>На уроке я работал </a:t>
            </a:r>
            <a:r>
              <a:rPr lang="ru-RU" sz="2800" b="1" i="1" dirty="0"/>
              <a:t>активно / пассивно</a:t>
            </a:r>
            <a:endParaRPr lang="ru-RU" sz="2800" dirty="0"/>
          </a:p>
          <a:p>
            <a:pPr marL="514350" lvl="0" indent="-514350">
              <a:buFont typeface="+mj-lt"/>
              <a:buAutoNum type="arabicPeriod"/>
            </a:pPr>
            <a:r>
              <a:rPr lang="ru-RU" sz="2800" dirty="0"/>
              <a:t>Своей работой на уроке я </a:t>
            </a:r>
            <a:r>
              <a:rPr lang="ru-RU" sz="2800" b="1" i="1" dirty="0"/>
              <a:t>доволен / не доволен</a:t>
            </a:r>
            <a:endParaRPr lang="ru-RU" sz="2800" dirty="0"/>
          </a:p>
          <a:p>
            <a:pPr marL="514350" lvl="0" indent="-514350">
              <a:buFont typeface="+mj-lt"/>
              <a:buAutoNum type="arabicPeriod"/>
            </a:pPr>
            <a:r>
              <a:rPr lang="ru-RU" sz="2800" dirty="0"/>
              <a:t>Урок для меня показался </a:t>
            </a:r>
            <a:r>
              <a:rPr lang="ru-RU" sz="2800" b="1" i="1" dirty="0"/>
              <a:t>коротким / длинным</a:t>
            </a:r>
            <a:endParaRPr lang="ru-RU" sz="2800" dirty="0"/>
          </a:p>
          <a:p>
            <a:pPr marL="514350" lvl="0" indent="-514350">
              <a:buFont typeface="+mj-lt"/>
              <a:buAutoNum type="arabicPeriod"/>
            </a:pPr>
            <a:r>
              <a:rPr lang="ru-RU" sz="2800" dirty="0"/>
              <a:t>За урок я </a:t>
            </a:r>
            <a:r>
              <a:rPr lang="ru-RU" sz="2800" b="1" i="1" dirty="0"/>
              <a:t>не устал / устал</a:t>
            </a:r>
            <a:endParaRPr lang="ru-RU" sz="2800" dirty="0"/>
          </a:p>
          <a:p>
            <a:pPr marL="514350" lvl="0" indent="-514350">
              <a:buFont typeface="+mj-lt"/>
              <a:buAutoNum type="arabicPeriod"/>
            </a:pPr>
            <a:r>
              <a:rPr lang="ru-RU" sz="2800" dirty="0"/>
              <a:t>Мое настроение </a:t>
            </a:r>
            <a:r>
              <a:rPr lang="ru-RU" sz="2800" b="1" i="1" dirty="0"/>
              <a:t>стало лучше / стало хуже</a:t>
            </a:r>
            <a:endParaRPr lang="ru-RU" sz="2800" dirty="0"/>
          </a:p>
          <a:p>
            <a:pPr marL="514350" lvl="0" indent="-514350">
              <a:buFont typeface="+mj-lt"/>
              <a:buAutoNum type="arabicPeriod"/>
            </a:pPr>
            <a:r>
              <a:rPr lang="ru-RU" sz="2800" dirty="0"/>
              <a:t>Материал урока мне был </a:t>
            </a:r>
            <a:r>
              <a:rPr lang="ru-RU" sz="2800" b="1" i="1" dirty="0"/>
              <a:t>понятен / не понятен; полезен / бесполезен; интересен / скучен </a:t>
            </a:r>
            <a:endParaRPr lang="ru-RU" sz="2800" dirty="0"/>
          </a:p>
          <a:p>
            <a:pPr marL="514350" lvl="0" indent="-514350">
              <a:buFont typeface="+mj-lt"/>
              <a:buAutoNum type="arabicPeriod"/>
            </a:pPr>
            <a:r>
              <a:rPr lang="ru-RU" sz="2800" dirty="0"/>
              <a:t>Домашнее задание мне кажется </a:t>
            </a:r>
            <a:r>
              <a:rPr lang="ru-RU" sz="2800" b="1" i="1" dirty="0"/>
              <a:t>легким / трудным; интересным / неинтересным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036403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158</Words>
  <Application>Microsoft Office PowerPoint</Application>
  <PresentationFormat>Экран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Воронины</dc:creator>
  <cp:lastModifiedBy>Воронины</cp:lastModifiedBy>
  <cp:revision>4</cp:revision>
  <dcterms:created xsi:type="dcterms:W3CDTF">2016-02-08T12:31:36Z</dcterms:created>
  <dcterms:modified xsi:type="dcterms:W3CDTF">2016-02-08T14:05:15Z</dcterms:modified>
</cp:coreProperties>
</file>