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5" r:id="rId6"/>
    <p:sldId id="259" r:id="rId7"/>
    <p:sldId id="266" r:id="rId8"/>
    <p:sldId id="260" r:id="rId9"/>
    <p:sldId id="261" r:id="rId10"/>
    <p:sldId id="262" r:id="rId11"/>
    <p:sldId id="263" r:id="rId12"/>
    <p:sldId id="264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5" autoAdjust="0"/>
    <p:restoredTop sz="94628" autoAdjust="0"/>
  </p:normalViewPr>
  <p:slideViewPr>
    <p:cSldViewPr>
      <p:cViewPr>
        <p:scale>
          <a:sx n="99" d="100"/>
          <a:sy n="99" d="100"/>
        </p:scale>
        <p:origin x="-25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sunhome.ru/foto/39/vasnetsov_bogati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10600" cy="56232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ozdravish.ru/wp-content/uploads/2011/08/den_voisk_svyaz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33400"/>
            <a:ext cx="3981450" cy="6000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delanounas.ru/images/img/d/3/d3d3LnNvbGRhdGktcnVzc2lhbi5ydS9tb3lhLzEwNTU5OS5qcGc_X19pZD0xNTQ2MA=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249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susanin.udm.ru/upload/iblock/0c3/0c3cfc8ce70b05d6adbf3b5d6dc45a3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64118"/>
            <a:ext cx="8382000" cy="55837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1.hostingkartinok.com/uploads/images/2012/03/cf34963116af46d983f3dc37892238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1771"/>
            <a:ext cx="8534400" cy="6391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hW9m9_WzKVhLK5lB5WLrcCS4ijU0cFtjTs2kwaTR8kLKxZg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667000"/>
            <a:ext cx="2628900" cy="1743076"/>
          </a:xfrm>
          <a:prstGeom prst="rect">
            <a:avLst/>
          </a:prstGeom>
          <a:noFill/>
        </p:spPr>
      </p:pic>
      <p:pic>
        <p:nvPicPr>
          <p:cNvPr id="1028" name="Picture 4" descr="http://b.img22.rian.ru/images/90027/47/900274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648200"/>
            <a:ext cx="3361764" cy="1905000"/>
          </a:xfrm>
          <a:prstGeom prst="rect">
            <a:avLst/>
          </a:prstGeom>
          <a:noFill/>
        </p:spPr>
      </p:pic>
      <p:pic>
        <p:nvPicPr>
          <p:cNvPr id="1030" name="Picture 6" descr="http://deita.ru/files/Image/news/182267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0"/>
            <a:ext cx="3619500" cy="2171701"/>
          </a:xfrm>
          <a:prstGeom prst="rect">
            <a:avLst/>
          </a:prstGeom>
          <a:noFill/>
        </p:spPr>
      </p:pic>
      <p:pic>
        <p:nvPicPr>
          <p:cNvPr id="1032" name="Picture 8" descr="http://newzz.in.ua/uploads/posts/2010-01/1264492614_000sxbb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1000"/>
            <a:ext cx="2857500" cy="2095501"/>
          </a:xfrm>
          <a:prstGeom prst="rect">
            <a:avLst/>
          </a:prstGeom>
          <a:noFill/>
        </p:spPr>
      </p:pic>
      <p:pic>
        <p:nvPicPr>
          <p:cNvPr id="1034" name="Picture 10" descr="http://novostiua.net/uploads/posts/2012-10/1349424489_piloty-rossii-i-stran-centralnoy-azii-provedut-sovmestnye-ucheniya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457200"/>
            <a:ext cx="3646511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2.aif.ru/public/news/big/338/3c38bf04ae972211c47d7de393fcccc8.alt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94" y="221566"/>
            <a:ext cx="8399106" cy="63316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er.ru/media/userdata/news/2012/04/22/ef75cde6eed235cd2be8f10e023384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8" y="762000"/>
            <a:ext cx="8762998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-fotki.yandex.ru/get/4607/krion109.10/0_5d6ee_ed1dccd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225"/>
            <a:ext cx="8153400" cy="61181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allpaper.goodfon.ru/wallpaper/previews-middle/105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72" y="323134"/>
            <a:ext cx="8934628" cy="56966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raft.nstu.ru/agd/files/aircraft1/images/image/511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141" y="101910"/>
            <a:ext cx="8495859" cy="63750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otoshopim.ucoz.ru/_ld/37/s82740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225"/>
            <a:ext cx="8229600" cy="61752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ussian.xinhuanet.com/russian/2009-04/29/xin_a13035d3b549415e8da1f7a8791160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94956"/>
            <a:ext cx="8686800" cy="55909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Leo</cp:lastModifiedBy>
  <cp:revision>7</cp:revision>
  <dcterms:modified xsi:type="dcterms:W3CDTF">2013-02-18T06:08:03Z</dcterms:modified>
</cp:coreProperties>
</file>